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6" r:id="rId2"/>
    <p:sldMasterId id="2147483691" r:id="rId3"/>
  </p:sldMasterIdLst>
  <p:notesMasterIdLst>
    <p:notesMasterId r:id="rId16"/>
  </p:notesMasterIdLst>
  <p:handoutMasterIdLst>
    <p:handoutMasterId r:id="rId17"/>
  </p:handoutMasterIdLst>
  <p:sldIdLst>
    <p:sldId id="256" r:id="rId4"/>
    <p:sldId id="257" r:id="rId5"/>
    <p:sldId id="258" r:id="rId6"/>
    <p:sldId id="260" r:id="rId7"/>
    <p:sldId id="261" r:id="rId8"/>
    <p:sldId id="262" r:id="rId9"/>
    <p:sldId id="264" r:id="rId10"/>
    <p:sldId id="263" r:id="rId11"/>
    <p:sldId id="265" r:id="rId12"/>
    <p:sldId id="266" r:id="rId13"/>
    <p:sldId id="267" r:id="rId14"/>
    <p:sldId id="259" r:id="rId1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6" d="100"/>
          <a:sy n="86" d="100"/>
        </p:scale>
        <p:origin x="-149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B6C666-166E-44A3-812E-AEEA9793730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FB079834-A759-4F3F-9296-1ABB2B39C928}">
      <dgm:prSet phldrT="[Text]"/>
      <dgm:spPr/>
      <dgm:t>
        <a:bodyPr/>
        <a:lstStyle/>
        <a:p>
          <a:r>
            <a:rPr lang="en-US" dirty="0" smtClean="0"/>
            <a:t>1</a:t>
          </a:r>
          <a:endParaRPr lang="en-US" dirty="0"/>
        </a:p>
      </dgm:t>
    </dgm:pt>
    <dgm:pt modelId="{7FD8F89C-7649-478F-8C3C-C859F9C53885}" type="parTrans" cxnId="{0D5E93F6-A236-4836-9C64-37F063C52B53}">
      <dgm:prSet/>
      <dgm:spPr/>
      <dgm:t>
        <a:bodyPr/>
        <a:lstStyle/>
        <a:p>
          <a:endParaRPr lang="en-US"/>
        </a:p>
      </dgm:t>
    </dgm:pt>
    <dgm:pt modelId="{61EBC911-1C01-4445-BDD3-4F7614996B5F}" type="sibTrans" cxnId="{0D5E93F6-A236-4836-9C64-37F063C52B53}">
      <dgm:prSet/>
      <dgm:spPr/>
      <dgm:t>
        <a:bodyPr/>
        <a:lstStyle/>
        <a:p>
          <a:endParaRPr lang="en-US"/>
        </a:p>
      </dgm:t>
    </dgm:pt>
    <dgm:pt modelId="{5CCB8620-3BB1-4A91-8A07-3FFE94FBE26C}">
      <dgm:prSet phldrT="[Text]"/>
      <dgm:spPr/>
      <dgm:t>
        <a:bodyPr/>
        <a:lstStyle/>
        <a:p>
          <a:r>
            <a:rPr lang="en-US" dirty="0" smtClean="0"/>
            <a:t>Program-Level Student Learning Outcomes</a:t>
          </a:r>
          <a:endParaRPr lang="en-US" dirty="0"/>
        </a:p>
      </dgm:t>
    </dgm:pt>
    <dgm:pt modelId="{48EB01AF-F35B-4F4A-9105-53275705CC7B}" type="parTrans" cxnId="{19D71329-25B2-4714-818D-8F8B92A676DB}">
      <dgm:prSet/>
      <dgm:spPr/>
      <dgm:t>
        <a:bodyPr/>
        <a:lstStyle/>
        <a:p>
          <a:endParaRPr lang="en-US"/>
        </a:p>
      </dgm:t>
    </dgm:pt>
    <dgm:pt modelId="{40300459-CA8F-4303-8691-127F1368991F}" type="sibTrans" cxnId="{19D71329-25B2-4714-818D-8F8B92A676DB}">
      <dgm:prSet/>
      <dgm:spPr/>
      <dgm:t>
        <a:bodyPr/>
        <a:lstStyle/>
        <a:p>
          <a:endParaRPr lang="en-US"/>
        </a:p>
      </dgm:t>
    </dgm:pt>
    <dgm:pt modelId="{037A305E-C527-42B7-9F89-71A1C25FACB0}">
      <dgm:prSet phldrT="[Text]"/>
      <dgm:spPr/>
      <dgm:t>
        <a:bodyPr/>
        <a:lstStyle/>
        <a:p>
          <a:r>
            <a:rPr lang="en-US" dirty="0" smtClean="0"/>
            <a:t>2</a:t>
          </a:r>
          <a:endParaRPr lang="en-US" dirty="0"/>
        </a:p>
      </dgm:t>
    </dgm:pt>
    <dgm:pt modelId="{CC7C0B85-9D71-4F5B-9177-232484251A0D}" type="parTrans" cxnId="{6E697B2B-A997-4451-A6F5-2E1F4018DE2E}">
      <dgm:prSet/>
      <dgm:spPr/>
      <dgm:t>
        <a:bodyPr/>
        <a:lstStyle/>
        <a:p>
          <a:endParaRPr lang="en-US"/>
        </a:p>
      </dgm:t>
    </dgm:pt>
    <dgm:pt modelId="{D26232C3-AB71-4034-A21C-185B948445ED}" type="sibTrans" cxnId="{6E697B2B-A997-4451-A6F5-2E1F4018DE2E}">
      <dgm:prSet/>
      <dgm:spPr/>
      <dgm:t>
        <a:bodyPr/>
        <a:lstStyle/>
        <a:p>
          <a:endParaRPr lang="en-US"/>
        </a:p>
      </dgm:t>
    </dgm:pt>
    <dgm:pt modelId="{AC622B20-3323-4FFF-A7D7-4FF97F69E386}">
      <dgm:prSet phldrT="[Text]"/>
      <dgm:spPr/>
      <dgm:t>
        <a:bodyPr/>
        <a:lstStyle/>
        <a:p>
          <a:r>
            <a:rPr lang="en-US" dirty="0" smtClean="0"/>
            <a:t>Assessment Methods (Measures and Collection Method)</a:t>
          </a:r>
          <a:endParaRPr lang="en-US" dirty="0"/>
        </a:p>
      </dgm:t>
    </dgm:pt>
    <dgm:pt modelId="{C1AB0D04-4591-4103-841F-8D94C059B868}" type="parTrans" cxnId="{2B514129-44E1-4C45-8234-8BA3EC185D3F}">
      <dgm:prSet/>
      <dgm:spPr/>
      <dgm:t>
        <a:bodyPr/>
        <a:lstStyle/>
        <a:p>
          <a:endParaRPr lang="en-US"/>
        </a:p>
      </dgm:t>
    </dgm:pt>
    <dgm:pt modelId="{BC7B2971-1B9F-40EF-8709-3D314855583C}" type="sibTrans" cxnId="{2B514129-44E1-4C45-8234-8BA3EC185D3F}">
      <dgm:prSet/>
      <dgm:spPr/>
      <dgm:t>
        <a:bodyPr/>
        <a:lstStyle/>
        <a:p>
          <a:endParaRPr lang="en-US"/>
        </a:p>
      </dgm:t>
    </dgm:pt>
    <dgm:pt modelId="{9C79E22C-36D0-4BF9-A4A5-A3C143E89051}">
      <dgm:prSet phldrT="[Text]"/>
      <dgm:spPr/>
      <dgm:t>
        <a:bodyPr/>
        <a:lstStyle/>
        <a:p>
          <a:r>
            <a:rPr lang="en-US" dirty="0" smtClean="0"/>
            <a:t>3</a:t>
          </a:r>
          <a:endParaRPr lang="en-US" dirty="0"/>
        </a:p>
      </dgm:t>
    </dgm:pt>
    <dgm:pt modelId="{1F5E8011-6B13-4335-8DAF-58A4BDF53B7A}" type="parTrans" cxnId="{87B691D6-4D6C-48E8-8D82-5CFD38B1CCC7}">
      <dgm:prSet/>
      <dgm:spPr/>
      <dgm:t>
        <a:bodyPr/>
        <a:lstStyle/>
        <a:p>
          <a:endParaRPr lang="en-US"/>
        </a:p>
      </dgm:t>
    </dgm:pt>
    <dgm:pt modelId="{4A220E01-A869-4D58-A3F1-AE82D8230948}" type="sibTrans" cxnId="{87B691D6-4D6C-48E8-8D82-5CFD38B1CCC7}">
      <dgm:prSet/>
      <dgm:spPr/>
      <dgm:t>
        <a:bodyPr/>
        <a:lstStyle/>
        <a:p>
          <a:endParaRPr lang="en-US"/>
        </a:p>
      </dgm:t>
    </dgm:pt>
    <dgm:pt modelId="{3F1899CC-8EA3-48C6-BA05-74BB7764786F}">
      <dgm:prSet phldrT="[Text]"/>
      <dgm:spPr/>
      <dgm:t>
        <a:bodyPr/>
        <a:lstStyle/>
        <a:p>
          <a:r>
            <a:rPr lang="en-US" dirty="0" smtClean="0"/>
            <a:t>Targets for Success</a:t>
          </a:r>
          <a:endParaRPr lang="en-US" dirty="0"/>
        </a:p>
      </dgm:t>
    </dgm:pt>
    <dgm:pt modelId="{954B56E3-A838-4291-BABA-8D74E0E0DB32}" type="parTrans" cxnId="{F45DE5E5-6CC1-48CD-9CC1-CC5F652B3AA6}">
      <dgm:prSet/>
      <dgm:spPr/>
      <dgm:t>
        <a:bodyPr/>
        <a:lstStyle/>
        <a:p>
          <a:endParaRPr lang="en-US"/>
        </a:p>
      </dgm:t>
    </dgm:pt>
    <dgm:pt modelId="{F3C89FDA-8ED4-4FDA-AEE4-B2AAD6AC0F76}" type="sibTrans" cxnId="{F45DE5E5-6CC1-48CD-9CC1-CC5F652B3AA6}">
      <dgm:prSet/>
      <dgm:spPr/>
      <dgm:t>
        <a:bodyPr/>
        <a:lstStyle/>
        <a:p>
          <a:endParaRPr lang="en-US"/>
        </a:p>
      </dgm:t>
    </dgm:pt>
    <dgm:pt modelId="{9097299D-CBA4-4DF0-9DD2-26EE5CFFF0FC}">
      <dgm:prSet/>
      <dgm:spPr/>
      <dgm:t>
        <a:bodyPr/>
        <a:lstStyle/>
        <a:p>
          <a:r>
            <a:rPr lang="en-US" dirty="0" smtClean="0"/>
            <a:t>5</a:t>
          </a:r>
          <a:endParaRPr lang="en-US" dirty="0"/>
        </a:p>
      </dgm:t>
    </dgm:pt>
    <dgm:pt modelId="{1D8D7A3C-9F4F-478C-B3D3-242282C52BF9}" type="parTrans" cxnId="{7CB28D6A-DFBA-4BF9-B0A8-574D064FB90D}">
      <dgm:prSet/>
      <dgm:spPr/>
      <dgm:t>
        <a:bodyPr/>
        <a:lstStyle/>
        <a:p>
          <a:endParaRPr lang="en-US"/>
        </a:p>
      </dgm:t>
    </dgm:pt>
    <dgm:pt modelId="{7E1147AA-551A-4EDA-8A63-87BF0F505F68}" type="sibTrans" cxnId="{7CB28D6A-DFBA-4BF9-B0A8-574D064FB90D}">
      <dgm:prSet/>
      <dgm:spPr/>
      <dgm:t>
        <a:bodyPr/>
        <a:lstStyle/>
        <a:p>
          <a:endParaRPr lang="en-US"/>
        </a:p>
      </dgm:t>
    </dgm:pt>
    <dgm:pt modelId="{01E8C356-ECE8-4BBA-8646-4A8A999194C4}">
      <dgm:prSet/>
      <dgm:spPr/>
      <dgm:t>
        <a:bodyPr/>
        <a:lstStyle/>
        <a:p>
          <a:r>
            <a:rPr lang="en-US" dirty="0" smtClean="0"/>
            <a:t>6</a:t>
          </a:r>
          <a:endParaRPr lang="en-US" dirty="0"/>
        </a:p>
      </dgm:t>
    </dgm:pt>
    <dgm:pt modelId="{870A5D19-42DF-4BD8-8747-F5600E40C3BE}" type="parTrans" cxnId="{BFEE32B3-8B1D-49E8-B280-52317CFE75FA}">
      <dgm:prSet/>
      <dgm:spPr/>
      <dgm:t>
        <a:bodyPr/>
        <a:lstStyle/>
        <a:p>
          <a:endParaRPr lang="en-US"/>
        </a:p>
      </dgm:t>
    </dgm:pt>
    <dgm:pt modelId="{0CD4CA96-14CA-410E-9639-0EE46C716A1A}" type="sibTrans" cxnId="{BFEE32B3-8B1D-49E8-B280-52317CFE75FA}">
      <dgm:prSet/>
      <dgm:spPr/>
      <dgm:t>
        <a:bodyPr/>
        <a:lstStyle/>
        <a:p>
          <a:endParaRPr lang="en-US"/>
        </a:p>
      </dgm:t>
    </dgm:pt>
    <dgm:pt modelId="{FDFE69CD-372D-441E-9132-9E947C7E784A}">
      <dgm:prSet/>
      <dgm:spPr/>
      <dgm:t>
        <a:bodyPr/>
        <a:lstStyle/>
        <a:p>
          <a:r>
            <a:rPr lang="en-US" smtClean="0"/>
            <a:t>Results (interpretation)</a:t>
          </a:r>
          <a:endParaRPr lang="en-US"/>
        </a:p>
      </dgm:t>
    </dgm:pt>
    <dgm:pt modelId="{7B0C31CA-73F7-43DA-98B4-533C65ACCF51}" type="parTrans" cxnId="{B74BCCA2-89A3-4FAB-BEA4-AF851083575D}">
      <dgm:prSet/>
      <dgm:spPr/>
      <dgm:t>
        <a:bodyPr/>
        <a:lstStyle/>
        <a:p>
          <a:endParaRPr lang="en-US"/>
        </a:p>
      </dgm:t>
    </dgm:pt>
    <dgm:pt modelId="{F64DDE7C-2AE2-4728-8C3D-498639BF937B}" type="sibTrans" cxnId="{B74BCCA2-89A3-4FAB-BEA4-AF851083575D}">
      <dgm:prSet/>
      <dgm:spPr/>
      <dgm:t>
        <a:bodyPr/>
        <a:lstStyle/>
        <a:p>
          <a:endParaRPr lang="en-US"/>
        </a:p>
      </dgm:t>
    </dgm:pt>
    <dgm:pt modelId="{91775925-5C47-4734-BE10-C96D109DFEDF}">
      <dgm:prSet/>
      <dgm:spPr/>
      <dgm:t>
        <a:bodyPr/>
        <a:lstStyle/>
        <a:p>
          <a:r>
            <a:rPr lang="en-US" dirty="0" smtClean="0"/>
            <a:t>Action Plans/Report on Implemented Improvements</a:t>
          </a:r>
          <a:endParaRPr lang="en-US" dirty="0"/>
        </a:p>
      </dgm:t>
    </dgm:pt>
    <dgm:pt modelId="{400BB759-6659-4631-AAE9-62CB4DC600C4}" type="parTrans" cxnId="{118DB0C4-0D90-4FC0-8BF5-31E0758FF83F}">
      <dgm:prSet/>
      <dgm:spPr/>
      <dgm:t>
        <a:bodyPr/>
        <a:lstStyle/>
        <a:p>
          <a:endParaRPr lang="en-US"/>
        </a:p>
      </dgm:t>
    </dgm:pt>
    <dgm:pt modelId="{614C40E3-A2B9-4A9C-8DEF-0E5D464B3234}" type="sibTrans" cxnId="{118DB0C4-0D90-4FC0-8BF5-31E0758FF83F}">
      <dgm:prSet/>
      <dgm:spPr/>
      <dgm:t>
        <a:bodyPr/>
        <a:lstStyle/>
        <a:p>
          <a:endParaRPr lang="en-US"/>
        </a:p>
      </dgm:t>
    </dgm:pt>
    <dgm:pt modelId="{1BBFE937-B847-4EB2-AA23-B7A57572043A}">
      <dgm:prSet phldrT="[Text]"/>
      <dgm:spPr/>
      <dgm:t>
        <a:bodyPr/>
        <a:lstStyle/>
        <a:p>
          <a:r>
            <a:rPr lang="en-US" dirty="0" smtClean="0"/>
            <a:t>Data Collection</a:t>
          </a:r>
          <a:endParaRPr lang="en-US" dirty="0"/>
        </a:p>
      </dgm:t>
    </dgm:pt>
    <dgm:pt modelId="{78DA4D8B-A730-4411-8076-DD25DBB77E24}" type="parTrans" cxnId="{63827C4A-76C3-4E6A-995A-58CC97ECB6A1}">
      <dgm:prSet/>
      <dgm:spPr/>
      <dgm:t>
        <a:bodyPr/>
        <a:lstStyle/>
        <a:p>
          <a:endParaRPr lang="en-US"/>
        </a:p>
      </dgm:t>
    </dgm:pt>
    <dgm:pt modelId="{41C48739-D432-41AD-AF3C-26F0A4042FE1}" type="sibTrans" cxnId="{63827C4A-76C3-4E6A-995A-58CC97ECB6A1}">
      <dgm:prSet/>
      <dgm:spPr/>
      <dgm:t>
        <a:bodyPr/>
        <a:lstStyle/>
        <a:p>
          <a:endParaRPr lang="en-US"/>
        </a:p>
      </dgm:t>
    </dgm:pt>
    <dgm:pt modelId="{A55326E6-50C9-4A32-BBA6-6914E6FE2B34}">
      <dgm:prSet phldrT="[Text]"/>
      <dgm:spPr/>
      <dgm:t>
        <a:bodyPr/>
        <a:lstStyle/>
        <a:p>
          <a:r>
            <a:rPr lang="en-US" dirty="0" smtClean="0"/>
            <a:t>4</a:t>
          </a:r>
          <a:endParaRPr lang="en-US" dirty="0"/>
        </a:p>
      </dgm:t>
    </dgm:pt>
    <dgm:pt modelId="{D455CDFF-1C69-44B8-8ED8-CB975573F16A}" type="parTrans" cxnId="{B66D628E-2EEE-4F58-A1CB-3F01F4E88CCA}">
      <dgm:prSet/>
      <dgm:spPr/>
      <dgm:t>
        <a:bodyPr/>
        <a:lstStyle/>
        <a:p>
          <a:endParaRPr lang="en-US"/>
        </a:p>
      </dgm:t>
    </dgm:pt>
    <dgm:pt modelId="{019EBBF5-87B1-46D6-9D9E-B2CD408882A6}" type="sibTrans" cxnId="{B66D628E-2EEE-4F58-A1CB-3F01F4E88CCA}">
      <dgm:prSet/>
      <dgm:spPr/>
      <dgm:t>
        <a:bodyPr/>
        <a:lstStyle/>
        <a:p>
          <a:endParaRPr lang="en-US"/>
        </a:p>
      </dgm:t>
    </dgm:pt>
    <dgm:pt modelId="{2BC31895-26FD-4833-AEB1-3AD9D768766E}" type="pres">
      <dgm:prSet presAssocID="{3FB6C666-166E-44A3-812E-AEEA97937307}" presName="linearFlow" presStyleCnt="0">
        <dgm:presLayoutVars>
          <dgm:dir/>
          <dgm:animLvl val="lvl"/>
          <dgm:resizeHandles val="exact"/>
        </dgm:presLayoutVars>
      </dgm:prSet>
      <dgm:spPr/>
      <dgm:t>
        <a:bodyPr/>
        <a:lstStyle/>
        <a:p>
          <a:endParaRPr lang="en-US"/>
        </a:p>
      </dgm:t>
    </dgm:pt>
    <dgm:pt modelId="{545ABEC1-271C-4896-AA36-F664E2863C3B}" type="pres">
      <dgm:prSet presAssocID="{FB079834-A759-4F3F-9296-1ABB2B39C928}" presName="composite" presStyleCnt="0"/>
      <dgm:spPr/>
    </dgm:pt>
    <dgm:pt modelId="{47D0EC4D-6823-42DB-8313-1C4457C76A04}" type="pres">
      <dgm:prSet presAssocID="{FB079834-A759-4F3F-9296-1ABB2B39C928}" presName="parentText" presStyleLbl="alignNode1" presStyleIdx="0" presStyleCnt="6">
        <dgm:presLayoutVars>
          <dgm:chMax val="1"/>
          <dgm:bulletEnabled val="1"/>
        </dgm:presLayoutVars>
      </dgm:prSet>
      <dgm:spPr/>
      <dgm:t>
        <a:bodyPr/>
        <a:lstStyle/>
        <a:p>
          <a:endParaRPr lang="en-US"/>
        </a:p>
      </dgm:t>
    </dgm:pt>
    <dgm:pt modelId="{F6F6FECF-7122-4D0F-A570-CE9EAE030217}" type="pres">
      <dgm:prSet presAssocID="{FB079834-A759-4F3F-9296-1ABB2B39C928}" presName="descendantText" presStyleLbl="alignAcc1" presStyleIdx="0" presStyleCnt="6">
        <dgm:presLayoutVars>
          <dgm:bulletEnabled val="1"/>
        </dgm:presLayoutVars>
      </dgm:prSet>
      <dgm:spPr/>
      <dgm:t>
        <a:bodyPr/>
        <a:lstStyle/>
        <a:p>
          <a:endParaRPr lang="en-US"/>
        </a:p>
      </dgm:t>
    </dgm:pt>
    <dgm:pt modelId="{7A017F22-996F-4574-B1C2-0C5865164FC0}" type="pres">
      <dgm:prSet presAssocID="{61EBC911-1C01-4445-BDD3-4F7614996B5F}" presName="sp" presStyleCnt="0"/>
      <dgm:spPr/>
    </dgm:pt>
    <dgm:pt modelId="{B17D1E11-3369-46BA-81C0-5AEF01C14B15}" type="pres">
      <dgm:prSet presAssocID="{037A305E-C527-42B7-9F89-71A1C25FACB0}" presName="composite" presStyleCnt="0"/>
      <dgm:spPr/>
    </dgm:pt>
    <dgm:pt modelId="{DBED8C4C-69A1-412C-A8FE-215AB691CEA1}" type="pres">
      <dgm:prSet presAssocID="{037A305E-C527-42B7-9F89-71A1C25FACB0}" presName="parentText" presStyleLbl="alignNode1" presStyleIdx="1" presStyleCnt="6">
        <dgm:presLayoutVars>
          <dgm:chMax val="1"/>
          <dgm:bulletEnabled val="1"/>
        </dgm:presLayoutVars>
      </dgm:prSet>
      <dgm:spPr/>
      <dgm:t>
        <a:bodyPr/>
        <a:lstStyle/>
        <a:p>
          <a:endParaRPr lang="en-US"/>
        </a:p>
      </dgm:t>
    </dgm:pt>
    <dgm:pt modelId="{5CA14B90-BAB9-4231-870C-1A774BA92E7F}" type="pres">
      <dgm:prSet presAssocID="{037A305E-C527-42B7-9F89-71A1C25FACB0}" presName="descendantText" presStyleLbl="alignAcc1" presStyleIdx="1" presStyleCnt="6">
        <dgm:presLayoutVars>
          <dgm:bulletEnabled val="1"/>
        </dgm:presLayoutVars>
      </dgm:prSet>
      <dgm:spPr/>
      <dgm:t>
        <a:bodyPr/>
        <a:lstStyle/>
        <a:p>
          <a:endParaRPr lang="en-US"/>
        </a:p>
      </dgm:t>
    </dgm:pt>
    <dgm:pt modelId="{72F608A9-F3B8-4D8C-9A81-3A9FD021CB10}" type="pres">
      <dgm:prSet presAssocID="{D26232C3-AB71-4034-A21C-185B948445ED}" presName="sp" presStyleCnt="0"/>
      <dgm:spPr/>
    </dgm:pt>
    <dgm:pt modelId="{FDA69B85-ED6D-4AFC-A575-DF6916FB5F39}" type="pres">
      <dgm:prSet presAssocID="{9C79E22C-36D0-4BF9-A4A5-A3C143E89051}" presName="composite" presStyleCnt="0"/>
      <dgm:spPr/>
    </dgm:pt>
    <dgm:pt modelId="{045B84B6-A5CF-4A5D-A1FA-5C4C7B7003E1}" type="pres">
      <dgm:prSet presAssocID="{9C79E22C-36D0-4BF9-A4A5-A3C143E89051}" presName="parentText" presStyleLbl="alignNode1" presStyleIdx="2" presStyleCnt="6">
        <dgm:presLayoutVars>
          <dgm:chMax val="1"/>
          <dgm:bulletEnabled val="1"/>
        </dgm:presLayoutVars>
      </dgm:prSet>
      <dgm:spPr/>
      <dgm:t>
        <a:bodyPr/>
        <a:lstStyle/>
        <a:p>
          <a:endParaRPr lang="en-US"/>
        </a:p>
      </dgm:t>
    </dgm:pt>
    <dgm:pt modelId="{4D8374B7-6B33-4A58-9D2B-93D052892647}" type="pres">
      <dgm:prSet presAssocID="{9C79E22C-36D0-4BF9-A4A5-A3C143E89051}" presName="descendantText" presStyleLbl="alignAcc1" presStyleIdx="2" presStyleCnt="6">
        <dgm:presLayoutVars>
          <dgm:bulletEnabled val="1"/>
        </dgm:presLayoutVars>
      </dgm:prSet>
      <dgm:spPr/>
      <dgm:t>
        <a:bodyPr/>
        <a:lstStyle/>
        <a:p>
          <a:endParaRPr lang="en-US"/>
        </a:p>
      </dgm:t>
    </dgm:pt>
    <dgm:pt modelId="{C03C698A-C8CC-45E6-ACD6-6D6C409F78DD}" type="pres">
      <dgm:prSet presAssocID="{4A220E01-A869-4D58-A3F1-AE82D8230948}" presName="sp" presStyleCnt="0"/>
      <dgm:spPr/>
    </dgm:pt>
    <dgm:pt modelId="{9EFCA745-F18F-4E45-A70F-AA50F386CA7A}" type="pres">
      <dgm:prSet presAssocID="{A55326E6-50C9-4A32-BBA6-6914E6FE2B34}" presName="composite" presStyleCnt="0"/>
      <dgm:spPr/>
    </dgm:pt>
    <dgm:pt modelId="{AC07069B-C205-4F40-9617-F3B3F8ABCC7B}" type="pres">
      <dgm:prSet presAssocID="{A55326E6-50C9-4A32-BBA6-6914E6FE2B34}" presName="parentText" presStyleLbl="alignNode1" presStyleIdx="3" presStyleCnt="6">
        <dgm:presLayoutVars>
          <dgm:chMax val="1"/>
          <dgm:bulletEnabled val="1"/>
        </dgm:presLayoutVars>
      </dgm:prSet>
      <dgm:spPr/>
      <dgm:t>
        <a:bodyPr/>
        <a:lstStyle/>
        <a:p>
          <a:endParaRPr lang="en-US"/>
        </a:p>
      </dgm:t>
    </dgm:pt>
    <dgm:pt modelId="{2A432F61-863C-4C17-B345-B9A3A7234A8E}" type="pres">
      <dgm:prSet presAssocID="{A55326E6-50C9-4A32-BBA6-6914E6FE2B34}" presName="descendantText" presStyleLbl="alignAcc1" presStyleIdx="3" presStyleCnt="6">
        <dgm:presLayoutVars>
          <dgm:bulletEnabled val="1"/>
        </dgm:presLayoutVars>
      </dgm:prSet>
      <dgm:spPr/>
      <dgm:t>
        <a:bodyPr/>
        <a:lstStyle/>
        <a:p>
          <a:endParaRPr lang="en-US"/>
        </a:p>
      </dgm:t>
    </dgm:pt>
    <dgm:pt modelId="{E7119DBF-0B41-45CE-B60D-7EB4E4DE355A}" type="pres">
      <dgm:prSet presAssocID="{019EBBF5-87B1-46D6-9D9E-B2CD408882A6}" presName="sp" presStyleCnt="0"/>
      <dgm:spPr/>
    </dgm:pt>
    <dgm:pt modelId="{20832B18-41BA-4CAD-947D-ECDF16EE9A94}" type="pres">
      <dgm:prSet presAssocID="{9097299D-CBA4-4DF0-9DD2-26EE5CFFF0FC}" presName="composite" presStyleCnt="0"/>
      <dgm:spPr/>
    </dgm:pt>
    <dgm:pt modelId="{CE21B4F7-99A3-465D-845C-5034016278CE}" type="pres">
      <dgm:prSet presAssocID="{9097299D-CBA4-4DF0-9DD2-26EE5CFFF0FC}" presName="parentText" presStyleLbl="alignNode1" presStyleIdx="4" presStyleCnt="6">
        <dgm:presLayoutVars>
          <dgm:chMax val="1"/>
          <dgm:bulletEnabled val="1"/>
        </dgm:presLayoutVars>
      </dgm:prSet>
      <dgm:spPr/>
      <dgm:t>
        <a:bodyPr/>
        <a:lstStyle/>
        <a:p>
          <a:endParaRPr lang="en-US"/>
        </a:p>
      </dgm:t>
    </dgm:pt>
    <dgm:pt modelId="{6F268B6B-37BD-4B7C-AF7C-53BC1B9ED462}" type="pres">
      <dgm:prSet presAssocID="{9097299D-CBA4-4DF0-9DD2-26EE5CFFF0FC}" presName="descendantText" presStyleLbl="alignAcc1" presStyleIdx="4" presStyleCnt="6">
        <dgm:presLayoutVars>
          <dgm:bulletEnabled val="1"/>
        </dgm:presLayoutVars>
      </dgm:prSet>
      <dgm:spPr/>
      <dgm:t>
        <a:bodyPr/>
        <a:lstStyle/>
        <a:p>
          <a:endParaRPr lang="en-US"/>
        </a:p>
      </dgm:t>
    </dgm:pt>
    <dgm:pt modelId="{970F4BE6-622F-4177-BEF3-6029FA178B65}" type="pres">
      <dgm:prSet presAssocID="{7E1147AA-551A-4EDA-8A63-87BF0F505F68}" presName="sp" presStyleCnt="0"/>
      <dgm:spPr/>
    </dgm:pt>
    <dgm:pt modelId="{86633550-397A-4140-8964-E460C99DA4B8}" type="pres">
      <dgm:prSet presAssocID="{01E8C356-ECE8-4BBA-8646-4A8A999194C4}" presName="composite" presStyleCnt="0"/>
      <dgm:spPr/>
    </dgm:pt>
    <dgm:pt modelId="{3E989A53-DAE4-49DE-A8BD-7BB6B748EE39}" type="pres">
      <dgm:prSet presAssocID="{01E8C356-ECE8-4BBA-8646-4A8A999194C4}" presName="parentText" presStyleLbl="alignNode1" presStyleIdx="5" presStyleCnt="6">
        <dgm:presLayoutVars>
          <dgm:chMax val="1"/>
          <dgm:bulletEnabled val="1"/>
        </dgm:presLayoutVars>
      </dgm:prSet>
      <dgm:spPr/>
      <dgm:t>
        <a:bodyPr/>
        <a:lstStyle/>
        <a:p>
          <a:endParaRPr lang="en-US"/>
        </a:p>
      </dgm:t>
    </dgm:pt>
    <dgm:pt modelId="{6BA67625-0F38-4641-B9C9-9808889F6C50}" type="pres">
      <dgm:prSet presAssocID="{01E8C356-ECE8-4BBA-8646-4A8A999194C4}" presName="descendantText" presStyleLbl="alignAcc1" presStyleIdx="5" presStyleCnt="6">
        <dgm:presLayoutVars>
          <dgm:bulletEnabled val="1"/>
        </dgm:presLayoutVars>
      </dgm:prSet>
      <dgm:spPr/>
      <dgm:t>
        <a:bodyPr/>
        <a:lstStyle/>
        <a:p>
          <a:endParaRPr lang="en-US"/>
        </a:p>
      </dgm:t>
    </dgm:pt>
  </dgm:ptLst>
  <dgm:cxnLst>
    <dgm:cxn modelId="{0D55C7A4-BEBC-42F5-99E3-913A46D7AD95}" type="presOf" srcId="{9097299D-CBA4-4DF0-9DD2-26EE5CFFF0FC}" destId="{CE21B4F7-99A3-465D-845C-5034016278CE}" srcOrd="0" destOrd="0" presId="urn:microsoft.com/office/officeart/2005/8/layout/chevron2"/>
    <dgm:cxn modelId="{63846DB9-0FDB-4DD7-8EE0-DBB7A0A61206}" type="presOf" srcId="{1BBFE937-B847-4EB2-AA23-B7A57572043A}" destId="{2A432F61-863C-4C17-B345-B9A3A7234A8E}" srcOrd="0" destOrd="0" presId="urn:microsoft.com/office/officeart/2005/8/layout/chevron2"/>
    <dgm:cxn modelId="{0D5E93F6-A236-4836-9C64-37F063C52B53}" srcId="{3FB6C666-166E-44A3-812E-AEEA97937307}" destId="{FB079834-A759-4F3F-9296-1ABB2B39C928}" srcOrd="0" destOrd="0" parTransId="{7FD8F89C-7649-478F-8C3C-C859F9C53885}" sibTransId="{61EBC911-1C01-4445-BDD3-4F7614996B5F}"/>
    <dgm:cxn modelId="{BF9C589C-0977-4993-B8DC-9BAC4766BEEC}" type="presOf" srcId="{91775925-5C47-4734-BE10-C96D109DFEDF}" destId="{6BA67625-0F38-4641-B9C9-9808889F6C50}" srcOrd="0" destOrd="0" presId="urn:microsoft.com/office/officeart/2005/8/layout/chevron2"/>
    <dgm:cxn modelId="{7707D14A-267B-4068-8173-7ADF34B89743}" type="presOf" srcId="{A55326E6-50C9-4A32-BBA6-6914E6FE2B34}" destId="{AC07069B-C205-4F40-9617-F3B3F8ABCC7B}" srcOrd="0" destOrd="0" presId="urn:microsoft.com/office/officeart/2005/8/layout/chevron2"/>
    <dgm:cxn modelId="{F45DE5E5-6CC1-48CD-9CC1-CC5F652B3AA6}" srcId="{9C79E22C-36D0-4BF9-A4A5-A3C143E89051}" destId="{3F1899CC-8EA3-48C6-BA05-74BB7764786F}" srcOrd="0" destOrd="0" parTransId="{954B56E3-A838-4291-BABA-8D74E0E0DB32}" sibTransId="{F3C89FDA-8ED4-4FDA-AEE4-B2AAD6AC0F76}"/>
    <dgm:cxn modelId="{118DB0C4-0D90-4FC0-8BF5-31E0758FF83F}" srcId="{01E8C356-ECE8-4BBA-8646-4A8A999194C4}" destId="{91775925-5C47-4734-BE10-C96D109DFEDF}" srcOrd="0" destOrd="0" parTransId="{400BB759-6659-4631-AAE9-62CB4DC600C4}" sibTransId="{614C40E3-A2B9-4A9C-8DEF-0E5D464B3234}"/>
    <dgm:cxn modelId="{0FCA77F3-3DA5-42BC-8BD1-47924F56DCD3}" type="presOf" srcId="{3F1899CC-8EA3-48C6-BA05-74BB7764786F}" destId="{4D8374B7-6B33-4A58-9D2B-93D052892647}" srcOrd="0" destOrd="0" presId="urn:microsoft.com/office/officeart/2005/8/layout/chevron2"/>
    <dgm:cxn modelId="{6E697B2B-A997-4451-A6F5-2E1F4018DE2E}" srcId="{3FB6C666-166E-44A3-812E-AEEA97937307}" destId="{037A305E-C527-42B7-9F89-71A1C25FACB0}" srcOrd="1" destOrd="0" parTransId="{CC7C0B85-9D71-4F5B-9177-232484251A0D}" sibTransId="{D26232C3-AB71-4034-A21C-185B948445ED}"/>
    <dgm:cxn modelId="{D00C07C2-8BF7-4F05-AAB0-221AB6267FDD}" type="presOf" srcId="{3FB6C666-166E-44A3-812E-AEEA97937307}" destId="{2BC31895-26FD-4833-AEB1-3AD9D768766E}" srcOrd="0" destOrd="0" presId="urn:microsoft.com/office/officeart/2005/8/layout/chevron2"/>
    <dgm:cxn modelId="{32266729-638D-47F7-BC22-5F3684B1A78F}" type="presOf" srcId="{FB079834-A759-4F3F-9296-1ABB2B39C928}" destId="{47D0EC4D-6823-42DB-8313-1C4457C76A04}" srcOrd="0" destOrd="0" presId="urn:microsoft.com/office/officeart/2005/8/layout/chevron2"/>
    <dgm:cxn modelId="{B74BCCA2-89A3-4FAB-BEA4-AF851083575D}" srcId="{9097299D-CBA4-4DF0-9DD2-26EE5CFFF0FC}" destId="{FDFE69CD-372D-441E-9132-9E947C7E784A}" srcOrd="0" destOrd="0" parTransId="{7B0C31CA-73F7-43DA-98B4-533C65ACCF51}" sibTransId="{F64DDE7C-2AE2-4728-8C3D-498639BF937B}"/>
    <dgm:cxn modelId="{2B514129-44E1-4C45-8234-8BA3EC185D3F}" srcId="{037A305E-C527-42B7-9F89-71A1C25FACB0}" destId="{AC622B20-3323-4FFF-A7D7-4FF97F69E386}" srcOrd="0" destOrd="0" parTransId="{C1AB0D04-4591-4103-841F-8D94C059B868}" sibTransId="{BC7B2971-1B9F-40EF-8709-3D314855583C}"/>
    <dgm:cxn modelId="{63827C4A-76C3-4E6A-995A-58CC97ECB6A1}" srcId="{A55326E6-50C9-4A32-BBA6-6914E6FE2B34}" destId="{1BBFE937-B847-4EB2-AA23-B7A57572043A}" srcOrd="0" destOrd="0" parTransId="{78DA4D8B-A730-4411-8076-DD25DBB77E24}" sibTransId="{41C48739-D432-41AD-AF3C-26F0A4042FE1}"/>
    <dgm:cxn modelId="{19D71329-25B2-4714-818D-8F8B92A676DB}" srcId="{FB079834-A759-4F3F-9296-1ABB2B39C928}" destId="{5CCB8620-3BB1-4A91-8A07-3FFE94FBE26C}" srcOrd="0" destOrd="0" parTransId="{48EB01AF-F35B-4F4A-9105-53275705CC7B}" sibTransId="{40300459-CA8F-4303-8691-127F1368991F}"/>
    <dgm:cxn modelId="{B66D628E-2EEE-4F58-A1CB-3F01F4E88CCA}" srcId="{3FB6C666-166E-44A3-812E-AEEA97937307}" destId="{A55326E6-50C9-4A32-BBA6-6914E6FE2B34}" srcOrd="3" destOrd="0" parTransId="{D455CDFF-1C69-44B8-8ED8-CB975573F16A}" sibTransId="{019EBBF5-87B1-46D6-9D9E-B2CD408882A6}"/>
    <dgm:cxn modelId="{7A17D665-5CE8-466D-9C14-E887533B0C1B}" type="presOf" srcId="{9C79E22C-36D0-4BF9-A4A5-A3C143E89051}" destId="{045B84B6-A5CF-4A5D-A1FA-5C4C7B7003E1}" srcOrd="0" destOrd="0" presId="urn:microsoft.com/office/officeart/2005/8/layout/chevron2"/>
    <dgm:cxn modelId="{DF51EF5F-939F-4C1A-A26C-B8B3102F49E1}" type="presOf" srcId="{FDFE69CD-372D-441E-9132-9E947C7E784A}" destId="{6F268B6B-37BD-4B7C-AF7C-53BC1B9ED462}" srcOrd="0" destOrd="0" presId="urn:microsoft.com/office/officeart/2005/8/layout/chevron2"/>
    <dgm:cxn modelId="{7CB28D6A-DFBA-4BF9-B0A8-574D064FB90D}" srcId="{3FB6C666-166E-44A3-812E-AEEA97937307}" destId="{9097299D-CBA4-4DF0-9DD2-26EE5CFFF0FC}" srcOrd="4" destOrd="0" parTransId="{1D8D7A3C-9F4F-478C-B3D3-242282C52BF9}" sibTransId="{7E1147AA-551A-4EDA-8A63-87BF0F505F68}"/>
    <dgm:cxn modelId="{983994B2-1D93-414F-9925-681B7C7EFDAA}" type="presOf" srcId="{AC622B20-3323-4FFF-A7D7-4FF97F69E386}" destId="{5CA14B90-BAB9-4231-870C-1A774BA92E7F}" srcOrd="0" destOrd="0" presId="urn:microsoft.com/office/officeart/2005/8/layout/chevron2"/>
    <dgm:cxn modelId="{87B691D6-4D6C-48E8-8D82-5CFD38B1CCC7}" srcId="{3FB6C666-166E-44A3-812E-AEEA97937307}" destId="{9C79E22C-36D0-4BF9-A4A5-A3C143E89051}" srcOrd="2" destOrd="0" parTransId="{1F5E8011-6B13-4335-8DAF-58A4BDF53B7A}" sibTransId="{4A220E01-A869-4D58-A3F1-AE82D8230948}"/>
    <dgm:cxn modelId="{8FC23CF7-FCC5-4902-8C49-31DCDEFDA9FF}" type="presOf" srcId="{01E8C356-ECE8-4BBA-8646-4A8A999194C4}" destId="{3E989A53-DAE4-49DE-A8BD-7BB6B748EE39}" srcOrd="0" destOrd="0" presId="urn:microsoft.com/office/officeart/2005/8/layout/chevron2"/>
    <dgm:cxn modelId="{BFEE32B3-8B1D-49E8-B280-52317CFE75FA}" srcId="{3FB6C666-166E-44A3-812E-AEEA97937307}" destId="{01E8C356-ECE8-4BBA-8646-4A8A999194C4}" srcOrd="5" destOrd="0" parTransId="{870A5D19-42DF-4BD8-8747-F5600E40C3BE}" sibTransId="{0CD4CA96-14CA-410E-9639-0EE46C716A1A}"/>
    <dgm:cxn modelId="{1A9DE8FE-3A17-4F6D-91B3-78791F15A544}" type="presOf" srcId="{5CCB8620-3BB1-4A91-8A07-3FFE94FBE26C}" destId="{F6F6FECF-7122-4D0F-A570-CE9EAE030217}" srcOrd="0" destOrd="0" presId="urn:microsoft.com/office/officeart/2005/8/layout/chevron2"/>
    <dgm:cxn modelId="{B48BD7CB-154E-4900-8CEC-F46B09157121}" type="presOf" srcId="{037A305E-C527-42B7-9F89-71A1C25FACB0}" destId="{DBED8C4C-69A1-412C-A8FE-215AB691CEA1}" srcOrd="0" destOrd="0" presId="urn:microsoft.com/office/officeart/2005/8/layout/chevron2"/>
    <dgm:cxn modelId="{08B2971E-5BD1-4F65-A4FE-F40C6C0B6E79}" type="presParOf" srcId="{2BC31895-26FD-4833-AEB1-3AD9D768766E}" destId="{545ABEC1-271C-4896-AA36-F664E2863C3B}" srcOrd="0" destOrd="0" presId="urn:microsoft.com/office/officeart/2005/8/layout/chevron2"/>
    <dgm:cxn modelId="{2806ED88-FCFD-4AC4-A77B-DAD83782F0B2}" type="presParOf" srcId="{545ABEC1-271C-4896-AA36-F664E2863C3B}" destId="{47D0EC4D-6823-42DB-8313-1C4457C76A04}" srcOrd="0" destOrd="0" presId="urn:microsoft.com/office/officeart/2005/8/layout/chevron2"/>
    <dgm:cxn modelId="{4646BE3F-77B2-4A1B-82FE-A4F1E8574326}" type="presParOf" srcId="{545ABEC1-271C-4896-AA36-F664E2863C3B}" destId="{F6F6FECF-7122-4D0F-A570-CE9EAE030217}" srcOrd="1" destOrd="0" presId="urn:microsoft.com/office/officeart/2005/8/layout/chevron2"/>
    <dgm:cxn modelId="{7F2A601B-5BA7-4C82-9E41-3308583FC635}" type="presParOf" srcId="{2BC31895-26FD-4833-AEB1-3AD9D768766E}" destId="{7A017F22-996F-4574-B1C2-0C5865164FC0}" srcOrd="1" destOrd="0" presId="urn:microsoft.com/office/officeart/2005/8/layout/chevron2"/>
    <dgm:cxn modelId="{69D26875-7769-4EBB-8114-45401C40C4A7}" type="presParOf" srcId="{2BC31895-26FD-4833-AEB1-3AD9D768766E}" destId="{B17D1E11-3369-46BA-81C0-5AEF01C14B15}" srcOrd="2" destOrd="0" presId="urn:microsoft.com/office/officeart/2005/8/layout/chevron2"/>
    <dgm:cxn modelId="{A923C85C-AA70-45B2-8D9F-68FDC7E12A20}" type="presParOf" srcId="{B17D1E11-3369-46BA-81C0-5AEF01C14B15}" destId="{DBED8C4C-69A1-412C-A8FE-215AB691CEA1}" srcOrd="0" destOrd="0" presId="urn:microsoft.com/office/officeart/2005/8/layout/chevron2"/>
    <dgm:cxn modelId="{738C5140-9F4B-4C03-A885-8E70BFB70F5B}" type="presParOf" srcId="{B17D1E11-3369-46BA-81C0-5AEF01C14B15}" destId="{5CA14B90-BAB9-4231-870C-1A774BA92E7F}" srcOrd="1" destOrd="0" presId="urn:microsoft.com/office/officeart/2005/8/layout/chevron2"/>
    <dgm:cxn modelId="{2FC2C57A-F00B-42FE-AD81-C2F86CEB8B86}" type="presParOf" srcId="{2BC31895-26FD-4833-AEB1-3AD9D768766E}" destId="{72F608A9-F3B8-4D8C-9A81-3A9FD021CB10}" srcOrd="3" destOrd="0" presId="urn:microsoft.com/office/officeart/2005/8/layout/chevron2"/>
    <dgm:cxn modelId="{2928D111-BD7A-4EBD-93B1-A9FC45FDB337}" type="presParOf" srcId="{2BC31895-26FD-4833-AEB1-3AD9D768766E}" destId="{FDA69B85-ED6D-4AFC-A575-DF6916FB5F39}" srcOrd="4" destOrd="0" presId="urn:microsoft.com/office/officeart/2005/8/layout/chevron2"/>
    <dgm:cxn modelId="{BE2A37C8-ECB1-43E1-9242-B125FF38F24C}" type="presParOf" srcId="{FDA69B85-ED6D-4AFC-A575-DF6916FB5F39}" destId="{045B84B6-A5CF-4A5D-A1FA-5C4C7B7003E1}" srcOrd="0" destOrd="0" presId="urn:microsoft.com/office/officeart/2005/8/layout/chevron2"/>
    <dgm:cxn modelId="{93F13296-3D99-4BE1-8392-49F8E0DB6EF8}" type="presParOf" srcId="{FDA69B85-ED6D-4AFC-A575-DF6916FB5F39}" destId="{4D8374B7-6B33-4A58-9D2B-93D052892647}" srcOrd="1" destOrd="0" presId="urn:microsoft.com/office/officeart/2005/8/layout/chevron2"/>
    <dgm:cxn modelId="{E93E9E6E-65C5-408E-8730-3469C5644859}" type="presParOf" srcId="{2BC31895-26FD-4833-AEB1-3AD9D768766E}" destId="{C03C698A-C8CC-45E6-ACD6-6D6C409F78DD}" srcOrd="5" destOrd="0" presId="urn:microsoft.com/office/officeart/2005/8/layout/chevron2"/>
    <dgm:cxn modelId="{4F1F5E12-4C37-4D54-A267-C106D9C54FB3}" type="presParOf" srcId="{2BC31895-26FD-4833-AEB1-3AD9D768766E}" destId="{9EFCA745-F18F-4E45-A70F-AA50F386CA7A}" srcOrd="6" destOrd="0" presId="urn:microsoft.com/office/officeart/2005/8/layout/chevron2"/>
    <dgm:cxn modelId="{BC0257BD-8BB7-45D6-AAF2-E51BB495F6A4}" type="presParOf" srcId="{9EFCA745-F18F-4E45-A70F-AA50F386CA7A}" destId="{AC07069B-C205-4F40-9617-F3B3F8ABCC7B}" srcOrd="0" destOrd="0" presId="urn:microsoft.com/office/officeart/2005/8/layout/chevron2"/>
    <dgm:cxn modelId="{F3CE6130-1ECE-4A03-AFE6-10E6512379AE}" type="presParOf" srcId="{9EFCA745-F18F-4E45-A70F-AA50F386CA7A}" destId="{2A432F61-863C-4C17-B345-B9A3A7234A8E}" srcOrd="1" destOrd="0" presId="urn:microsoft.com/office/officeart/2005/8/layout/chevron2"/>
    <dgm:cxn modelId="{2A13F855-9883-456B-8433-BB72624AE225}" type="presParOf" srcId="{2BC31895-26FD-4833-AEB1-3AD9D768766E}" destId="{E7119DBF-0B41-45CE-B60D-7EB4E4DE355A}" srcOrd="7" destOrd="0" presId="urn:microsoft.com/office/officeart/2005/8/layout/chevron2"/>
    <dgm:cxn modelId="{E5F86CF0-0A25-4211-B0F9-6CA6DC823664}" type="presParOf" srcId="{2BC31895-26FD-4833-AEB1-3AD9D768766E}" destId="{20832B18-41BA-4CAD-947D-ECDF16EE9A94}" srcOrd="8" destOrd="0" presId="urn:microsoft.com/office/officeart/2005/8/layout/chevron2"/>
    <dgm:cxn modelId="{4517452D-B877-4813-BF1D-675627BC3012}" type="presParOf" srcId="{20832B18-41BA-4CAD-947D-ECDF16EE9A94}" destId="{CE21B4F7-99A3-465D-845C-5034016278CE}" srcOrd="0" destOrd="0" presId="urn:microsoft.com/office/officeart/2005/8/layout/chevron2"/>
    <dgm:cxn modelId="{E6F1455B-3964-4AA3-BF8D-EA4CA4178985}" type="presParOf" srcId="{20832B18-41BA-4CAD-947D-ECDF16EE9A94}" destId="{6F268B6B-37BD-4B7C-AF7C-53BC1B9ED462}" srcOrd="1" destOrd="0" presId="urn:microsoft.com/office/officeart/2005/8/layout/chevron2"/>
    <dgm:cxn modelId="{8132F425-E9CA-4BF0-8FB0-33AFC96A037B}" type="presParOf" srcId="{2BC31895-26FD-4833-AEB1-3AD9D768766E}" destId="{970F4BE6-622F-4177-BEF3-6029FA178B65}" srcOrd="9" destOrd="0" presId="urn:microsoft.com/office/officeart/2005/8/layout/chevron2"/>
    <dgm:cxn modelId="{EBAA19BA-F940-4F6B-B683-6398F0ECA916}" type="presParOf" srcId="{2BC31895-26FD-4833-AEB1-3AD9D768766E}" destId="{86633550-397A-4140-8964-E460C99DA4B8}" srcOrd="10" destOrd="0" presId="urn:microsoft.com/office/officeart/2005/8/layout/chevron2"/>
    <dgm:cxn modelId="{396CF6AD-6C79-44C2-B4EB-FF745ACA08B2}" type="presParOf" srcId="{86633550-397A-4140-8964-E460C99DA4B8}" destId="{3E989A53-DAE4-49DE-A8BD-7BB6B748EE39}" srcOrd="0" destOrd="0" presId="urn:microsoft.com/office/officeart/2005/8/layout/chevron2"/>
    <dgm:cxn modelId="{2336A9EC-4FBB-4C72-8C7B-26135E3730BF}" type="presParOf" srcId="{86633550-397A-4140-8964-E460C99DA4B8}" destId="{6BA67625-0F38-4641-B9C9-9808889F6C5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D0EC4D-6823-42DB-8313-1C4457C76A04}">
      <dsp:nvSpPr>
        <dsp:cNvPr id="0" name=""/>
        <dsp:cNvSpPr/>
      </dsp:nvSpPr>
      <dsp:spPr>
        <a:xfrm rot="5400000">
          <a:off x="-136038" y="136988"/>
          <a:ext cx="906921" cy="63484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1</a:t>
          </a:r>
          <a:endParaRPr lang="en-US" sz="1700" kern="1200" dirty="0"/>
        </a:p>
      </dsp:txBody>
      <dsp:txXfrm rot="-5400000">
        <a:off x="1" y="318371"/>
        <a:ext cx="634844" cy="272077"/>
      </dsp:txXfrm>
    </dsp:sp>
    <dsp:sp modelId="{F6F6FECF-7122-4D0F-A570-CE9EAE030217}">
      <dsp:nvSpPr>
        <dsp:cNvPr id="0" name=""/>
        <dsp:cNvSpPr/>
      </dsp:nvSpPr>
      <dsp:spPr>
        <a:xfrm rot="5400000">
          <a:off x="3908873" y="-3273077"/>
          <a:ext cx="589498" cy="713755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Program-Level Student Learning Outcomes</a:t>
          </a:r>
          <a:endParaRPr lang="en-US" sz="2200" kern="1200" dirty="0"/>
        </a:p>
      </dsp:txBody>
      <dsp:txXfrm rot="-5400000">
        <a:off x="634845" y="29728"/>
        <a:ext cx="7108778" cy="531944"/>
      </dsp:txXfrm>
    </dsp:sp>
    <dsp:sp modelId="{DBED8C4C-69A1-412C-A8FE-215AB691CEA1}">
      <dsp:nvSpPr>
        <dsp:cNvPr id="0" name=""/>
        <dsp:cNvSpPr/>
      </dsp:nvSpPr>
      <dsp:spPr>
        <a:xfrm rot="5400000">
          <a:off x="-136038" y="945824"/>
          <a:ext cx="906921" cy="63484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2</a:t>
          </a:r>
          <a:endParaRPr lang="en-US" sz="1700" kern="1200" dirty="0"/>
        </a:p>
      </dsp:txBody>
      <dsp:txXfrm rot="-5400000">
        <a:off x="1" y="1127207"/>
        <a:ext cx="634844" cy="272077"/>
      </dsp:txXfrm>
    </dsp:sp>
    <dsp:sp modelId="{5CA14B90-BAB9-4231-870C-1A774BA92E7F}">
      <dsp:nvSpPr>
        <dsp:cNvPr id="0" name=""/>
        <dsp:cNvSpPr/>
      </dsp:nvSpPr>
      <dsp:spPr>
        <a:xfrm rot="5400000">
          <a:off x="3908873" y="-2464241"/>
          <a:ext cx="589498" cy="713755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Assessment Methods (Measures and Collection Method)</a:t>
          </a:r>
          <a:endParaRPr lang="en-US" sz="2200" kern="1200" dirty="0"/>
        </a:p>
      </dsp:txBody>
      <dsp:txXfrm rot="-5400000">
        <a:off x="634845" y="838564"/>
        <a:ext cx="7108778" cy="531944"/>
      </dsp:txXfrm>
    </dsp:sp>
    <dsp:sp modelId="{045B84B6-A5CF-4A5D-A1FA-5C4C7B7003E1}">
      <dsp:nvSpPr>
        <dsp:cNvPr id="0" name=""/>
        <dsp:cNvSpPr/>
      </dsp:nvSpPr>
      <dsp:spPr>
        <a:xfrm rot="5400000">
          <a:off x="-136038" y="1754659"/>
          <a:ext cx="906921" cy="63484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3</a:t>
          </a:r>
          <a:endParaRPr lang="en-US" sz="1700" kern="1200" dirty="0"/>
        </a:p>
      </dsp:txBody>
      <dsp:txXfrm rot="-5400000">
        <a:off x="1" y="1936042"/>
        <a:ext cx="634844" cy="272077"/>
      </dsp:txXfrm>
    </dsp:sp>
    <dsp:sp modelId="{4D8374B7-6B33-4A58-9D2B-93D052892647}">
      <dsp:nvSpPr>
        <dsp:cNvPr id="0" name=""/>
        <dsp:cNvSpPr/>
      </dsp:nvSpPr>
      <dsp:spPr>
        <a:xfrm rot="5400000">
          <a:off x="3908873" y="-1655406"/>
          <a:ext cx="589498" cy="713755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Targets for Success</a:t>
          </a:r>
          <a:endParaRPr lang="en-US" sz="2200" kern="1200" dirty="0"/>
        </a:p>
      </dsp:txBody>
      <dsp:txXfrm rot="-5400000">
        <a:off x="634845" y="1647399"/>
        <a:ext cx="7108778" cy="531944"/>
      </dsp:txXfrm>
    </dsp:sp>
    <dsp:sp modelId="{AC07069B-C205-4F40-9617-F3B3F8ABCC7B}">
      <dsp:nvSpPr>
        <dsp:cNvPr id="0" name=""/>
        <dsp:cNvSpPr/>
      </dsp:nvSpPr>
      <dsp:spPr>
        <a:xfrm rot="5400000">
          <a:off x="-136038" y="2563495"/>
          <a:ext cx="906921" cy="63484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4</a:t>
          </a:r>
          <a:endParaRPr lang="en-US" sz="1700" kern="1200" dirty="0"/>
        </a:p>
      </dsp:txBody>
      <dsp:txXfrm rot="-5400000">
        <a:off x="1" y="2744878"/>
        <a:ext cx="634844" cy="272077"/>
      </dsp:txXfrm>
    </dsp:sp>
    <dsp:sp modelId="{2A432F61-863C-4C17-B345-B9A3A7234A8E}">
      <dsp:nvSpPr>
        <dsp:cNvPr id="0" name=""/>
        <dsp:cNvSpPr/>
      </dsp:nvSpPr>
      <dsp:spPr>
        <a:xfrm rot="5400000">
          <a:off x="3908873" y="-846571"/>
          <a:ext cx="589498" cy="713755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Data Collection</a:t>
          </a:r>
          <a:endParaRPr lang="en-US" sz="2200" kern="1200" dirty="0"/>
        </a:p>
      </dsp:txBody>
      <dsp:txXfrm rot="-5400000">
        <a:off x="634845" y="2456234"/>
        <a:ext cx="7108778" cy="531944"/>
      </dsp:txXfrm>
    </dsp:sp>
    <dsp:sp modelId="{CE21B4F7-99A3-465D-845C-5034016278CE}">
      <dsp:nvSpPr>
        <dsp:cNvPr id="0" name=""/>
        <dsp:cNvSpPr/>
      </dsp:nvSpPr>
      <dsp:spPr>
        <a:xfrm rot="5400000">
          <a:off x="-136038" y="3372330"/>
          <a:ext cx="906921" cy="63484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5</a:t>
          </a:r>
          <a:endParaRPr lang="en-US" sz="1700" kern="1200" dirty="0"/>
        </a:p>
      </dsp:txBody>
      <dsp:txXfrm rot="-5400000">
        <a:off x="1" y="3553713"/>
        <a:ext cx="634844" cy="272077"/>
      </dsp:txXfrm>
    </dsp:sp>
    <dsp:sp modelId="{6F268B6B-37BD-4B7C-AF7C-53BC1B9ED462}">
      <dsp:nvSpPr>
        <dsp:cNvPr id="0" name=""/>
        <dsp:cNvSpPr/>
      </dsp:nvSpPr>
      <dsp:spPr>
        <a:xfrm rot="5400000">
          <a:off x="3908873" y="-37735"/>
          <a:ext cx="589498" cy="713755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smtClean="0"/>
            <a:t>Results (interpretation)</a:t>
          </a:r>
          <a:endParaRPr lang="en-US" sz="2200" kern="1200"/>
        </a:p>
      </dsp:txBody>
      <dsp:txXfrm rot="-5400000">
        <a:off x="634845" y="3265070"/>
        <a:ext cx="7108778" cy="531944"/>
      </dsp:txXfrm>
    </dsp:sp>
    <dsp:sp modelId="{3E989A53-DAE4-49DE-A8BD-7BB6B748EE39}">
      <dsp:nvSpPr>
        <dsp:cNvPr id="0" name=""/>
        <dsp:cNvSpPr/>
      </dsp:nvSpPr>
      <dsp:spPr>
        <a:xfrm rot="5400000">
          <a:off x="-136038" y="4181166"/>
          <a:ext cx="906921" cy="634844"/>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6</a:t>
          </a:r>
          <a:endParaRPr lang="en-US" sz="1700" kern="1200" dirty="0"/>
        </a:p>
      </dsp:txBody>
      <dsp:txXfrm rot="-5400000">
        <a:off x="1" y="4362549"/>
        <a:ext cx="634844" cy="272077"/>
      </dsp:txXfrm>
    </dsp:sp>
    <dsp:sp modelId="{6BA67625-0F38-4641-B9C9-9808889F6C50}">
      <dsp:nvSpPr>
        <dsp:cNvPr id="0" name=""/>
        <dsp:cNvSpPr/>
      </dsp:nvSpPr>
      <dsp:spPr>
        <a:xfrm rot="5400000">
          <a:off x="3908873" y="771099"/>
          <a:ext cx="589498" cy="713755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3970" rIns="13970" bIns="13970" numCol="1" spcCol="1270" anchor="ctr" anchorCtr="0">
          <a:noAutofit/>
        </a:bodyPr>
        <a:lstStyle/>
        <a:p>
          <a:pPr marL="228600" lvl="1" indent="-228600" algn="l" defTabSz="977900">
            <a:lnSpc>
              <a:spcPct val="90000"/>
            </a:lnSpc>
            <a:spcBef>
              <a:spcPct val="0"/>
            </a:spcBef>
            <a:spcAft>
              <a:spcPct val="15000"/>
            </a:spcAft>
            <a:buChar char="••"/>
          </a:pPr>
          <a:r>
            <a:rPr lang="en-US" sz="2200" kern="1200" dirty="0" smtClean="0"/>
            <a:t>Action Plans/Report on Implemented Improvements</a:t>
          </a:r>
          <a:endParaRPr lang="en-US" sz="2200" kern="1200" dirty="0"/>
        </a:p>
      </dsp:txBody>
      <dsp:txXfrm rot="-5400000">
        <a:off x="634845" y="4073905"/>
        <a:ext cx="7108778" cy="53194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5982438B-D42F-4E68-B2F8-27119586FB28}" type="datetimeFigureOut">
              <a:rPr lang="en-US" smtClean="0"/>
              <a:t>9/8/2014</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43FCC852-A833-4204-89C6-49ED1E519C58}" type="slidenum">
              <a:rPr lang="en-US" smtClean="0"/>
              <a:t>‹#›</a:t>
            </a:fld>
            <a:endParaRPr lang="en-US"/>
          </a:p>
        </p:txBody>
      </p:sp>
    </p:spTree>
    <p:extLst>
      <p:ext uri="{BB962C8B-B14F-4D97-AF65-F5344CB8AC3E}">
        <p14:creationId xmlns:p14="http://schemas.microsoft.com/office/powerpoint/2010/main" val="20184280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7EFEADD4-E4FB-492C-B050-C37ADD22F874}" type="datetimeFigureOut">
              <a:rPr lang="en-US" smtClean="0"/>
              <a:t>9/8/2014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20E418C1-5A59-41F7-B219-85B37E4884DA}" type="slidenum">
              <a:rPr lang="en-US" smtClean="0"/>
              <a:t>‹#›</a:t>
            </a:fld>
            <a:endParaRPr lang="en-US"/>
          </a:p>
        </p:txBody>
      </p:sp>
    </p:spTree>
    <p:extLst>
      <p:ext uri="{BB962C8B-B14F-4D97-AF65-F5344CB8AC3E}">
        <p14:creationId xmlns:p14="http://schemas.microsoft.com/office/powerpoint/2010/main" val="4028291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 Example Report</a:t>
            </a:r>
            <a:endParaRPr lang="en-US" dirty="0"/>
          </a:p>
        </p:txBody>
      </p:sp>
      <p:sp>
        <p:nvSpPr>
          <p:cNvPr id="4" name="Slide Number Placeholder 3"/>
          <p:cNvSpPr>
            <a:spLocks noGrp="1"/>
          </p:cNvSpPr>
          <p:nvPr>
            <p:ph type="sldNum" sz="quarter" idx="10"/>
          </p:nvPr>
        </p:nvSpPr>
        <p:spPr/>
        <p:txBody>
          <a:bodyPr/>
          <a:lstStyle/>
          <a:p>
            <a:fld id="{20E418C1-5A59-41F7-B219-85B37E4884DA}" type="slidenum">
              <a:rPr lang="en-US" smtClean="0"/>
              <a:t>1</a:t>
            </a:fld>
            <a:endParaRPr lang="en-US"/>
          </a:p>
        </p:txBody>
      </p:sp>
    </p:spTree>
    <p:extLst>
      <p:ext uri="{BB962C8B-B14F-4D97-AF65-F5344CB8AC3E}">
        <p14:creationId xmlns:p14="http://schemas.microsoft.com/office/powerpoint/2010/main" val="8965293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 template</a:t>
            </a:r>
            <a:endParaRPr lang="en-US" dirty="0"/>
          </a:p>
        </p:txBody>
      </p:sp>
      <p:sp>
        <p:nvSpPr>
          <p:cNvPr id="4" name="Slide Number Placeholder 3"/>
          <p:cNvSpPr>
            <a:spLocks noGrp="1"/>
          </p:cNvSpPr>
          <p:nvPr>
            <p:ph type="sldNum" sz="quarter" idx="10"/>
          </p:nvPr>
        </p:nvSpPr>
        <p:spPr/>
        <p:txBody>
          <a:bodyPr/>
          <a:lstStyle/>
          <a:p>
            <a:fld id="{20E418C1-5A59-41F7-B219-85B37E4884DA}" type="slidenum">
              <a:rPr lang="en-US" smtClean="0"/>
              <a:t>2</a:t>
            </a:fld>
            <a:endParaRPr lang="en-US"/>
          </a:p>
        </p:txBody>
      </p:sp>
    </p:spTree>
    <p:extLst>
      <p:ext uri="{BB962C8B-B14F-4D97-AF65-F5344CB8AC3E}">
        <p14:creationId xmlns:p14="http://schemas.microsoft.com/office/powerpoint/2010/main" val="74511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 example</a:t>
            </a:r>
            <a:endParaRPr lang="en-US" dirty="0"/>
          </a:p>
        </p:txBody>
      </p:sp>
      <p:sp>
        <p:nvSpPr>
          <p:cNvPr id="4" name="Slide Number Placeholder 3"/>
          <p:cNvSpPr>
            <a:spLocks noGrp="1"/>
          </p:cNvSpPr>
          <p:nvPr>
            <p:ph type="sldNum" sz="quarter" idx="10"/>
          </p:nvPr>
        </p:nvSpPr>
        <p:spPr/>
        <p:txBody>
          <a:bodyPr/>
          <a:lstStyle/>
          <a:p>
            <a:fld id="{20E418C1-5A59-41F7-B219-85B37E4884DA}" type="slidenum">
              <a:rPr lang="en-US" smtClean="0"/>
              <a:t>3</a:t>
            </a:fld>
            <a:endParaRPr lang="en-US"/>
          </a:p>
        </p:txBody>
      </p:sp>
    </p:spTree>
    <p:extLst>
      <p:ext uri="{BB962C8B-B14F-4D97-AF65-F5344CB8AC3E}">
        <p14:creationId xmlns:p14="http://schemas.microsoft.com/office/powerpoint/2010/main" val="3236793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4478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3" name="Rounded Rectangle 12"/>
          <p:cNvSpPr/>
          <p:nvPr/>
        </p:nvSpPr>
        <p:spPr>
          <a:xfrm>
            <a:off x="48126" y="6360695"/>
            <a:ext cx="6553200" cy="381000"/>
          </a:xfrm>
          <a:prstGeom prst="roundRect">
            <a:avLst/>
          </a:prstGeom>
          <a:solidFill>
            <a:srgbClr val="3019D7"/>
          </a:solidFill>
          <a:effectLst>
            <a:outerShdw blurRad="50800" dist="38100" dir="5400000" algn="t" rotWithShape="0">
              <a:schemeClr val="tx1">
                <a:alpha val="40000"/>
              </a:schemeClr>
            </a:outerShdw>
          </a:effectLst>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2652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4478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3" name="Rounded Rectangle 12"/>
          <p:cNvSpPr/>
          <p:nvPr/>
        </p:nvSpPr>
        <p:spPr>
          <a:xfrm>
            <a:off x="48126" y="6360695"/>
            <a:ext cx="6553200" cy="381000"/>
          </a:xfrm>
          <a:prstGeom prst="roundRect">
            <a:avLst/>
          </a:prstGeom>
          <a:solidFill>
            <a:srgbClr val="3019D7"/>
          </a:solidFill>
          <a:effectLst>
            <a:outerShdw blurRad="50800" dist="38100" dir="5400000" algn="t" rotWithShape="0">
              <a:schemeClr val="tx1">
                <a:alpha val="40000"/>
              </a:schemeClr>
            </a:outerShdw>
          </a:effectLst>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29276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E0C795-DB8A-44B0-A316-2D61B3CBC22E}"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0616B-0995-4FC5-9015-8A79BE3104DE}" type="slidenum">
              <a:rPr lang="en-US" smtClean="0"/>
              <a:t>‹#›</a:t>
            </a:fld>
            <a:endParaRPr lang="en-US"/>
          </a:p>
        </p:txBody>
      </p:sp>
    </p:spTree>
    <p:extLst>
      <p:ext uri="{BB962C8B-B14F-4D97-AF65-F5344CB8AC3E}">
        <p14:creationId xmlns:p14="http://schemas.microsoft.com/office/powerpoint/2010/main" val="2784130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E0C795-DB8A-44B0-A316-2D61B3CBC22E}"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0616B-0995-4FC5-9015-8A79BE3104DE}" type="slidenum">
              <a:rPr lang="en-US" smtClean="0"/>
              <a:t>‹#›</a:t>
            </a:fld>
            <a:endParaRPr lang="en-US"/>
          </a:p>
        </p:txBody>
      </p:sp>
    </p:spTree>
    <p:extLst>
      <p:ext uri="{BB962C8B-B14F-4D97-AF65-F5344CB8AC3E}">
        <p14:creationId xmlns:p14="http://schemas.microsoft.com/office/powerpoint/2010/main" val="12537282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371600"/>
            <a:ext cx="42291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86300" y="1371600"/>
            <a:ext cx="42291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150380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60198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954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096000"/>
            <a:ext cx="2133600" cy="476250"/>
          </a:xfrm>
        </p:spPr>
        <p:txBody>
          <a:bodyPr/>
          <a:lstStyle>
            <a:lvl1pPr>
              <a:defRPr/>
            </a:lvl1pPr>
          </a:lstStyle>
          <a:p>
            <a:fld id="{F7E0C795-DB8A-44B0-A316-2D61B3CBC22E}" type="datetimeFigureOut">
              <a:rPr lang="en-US" smtClean="0"/>
              <a:t>9/8/2014</a:t>
            </a:fld>
            <a:endParaRPr lang="en-US"/>
          </a:p>
        </p:txBody>
      </p:sp>
      <p:sp>
        <p:nvSpPr>
          <p:cNvPr id="6" name="Footer Placeholder 5"/>
          <p:cNvSpPr>
            <a:spLocks noGrp="1"/>
          </p:cNvSpPr>
          <p:nvPr>
            <p:ph type="ftr" sz="quarter" idx="11"/>
          </p:nvPr>
        </p:nvSpPr>
        <p:spPr>
          <a:xfrm>
            <a:off x="3124200" y="6096000"/>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096000"/>
            <a:ext cx="2133600" cy="476250"/>
          </a:xfrm>
        </p:spPr>
        <p:txBody>
          <a:bodyPr/>
          <a:lstStyle>
            <a:lvl1pPr>
              <a:defRPr/>
            </a:lvl1pPr>
          </a:lstStyle>
          <a:p>
            <a:fld id="{7E10616B-0995-4FC5-9015-8A79BE3104DE}" type="slidenum">
              <a:rPr lang="en-US" smtClean="0"/>
              <a:t>‹#›</a:t>
            </a:fld>
            <a:endParaRPr lang="en-US"/>
          </a:p>
        </p:txBody>
      </p:sp>
    </p:spTree>
    <p:extLst>
      <p:ext uri="{BB962C8B-B14F-4D97-AF65-F5344CB8AC3E}">
        <p14:creationId xmlns:p14="http://schemas.microsoft.com/office/powerpoint/2010/main" val="3414546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60198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954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295400"/>
            <a:ext cx="4038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33800"/>
            <a:ext cx="4038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096000"/>
            <a:ext cx="2133600" cy="476250"/>
          </a:xfrm>
        </p:spPr>
        <p:txBody>
          <a:bodyPr/>
          <a:lstStyle>
            <a:lvl1pPr>
              <a:defRPr/>
            </a:lvl1pPr>
          </a:lstStyle>
          <a:p>
            <a:fld id="{F7E0C795-DB8A-44B0-A316-2D61B3CBC22E}" type="datetimeFigureOut">
              <a:rPr lang="en-US" smtClean="0"/>
              <a:t>9/8/2014</a:t>
            </a:fld>
            <a:endParaRPr lang="en-US"/>
          </a:p>
        </p:txBody>
      </p:sp>
      <p:sp>
        <p:nvSpPr>
          <p:cNvPr id="7" name="Footer Placeholder 6"/>
          <p:cNvSpPr>
            <a:spLocks noGrp="1"/>
          </p:cNvSpPr>
          <p:nvPr>
            <p:ph type="ftr" sz="quarter" idx="11"/>
          </p:nvPr>
        </p:nvSpPr>
        <p:spPr>
          <a:xfrm>
            <a:off x="3124200" y="6096000"/>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096000"/>
            <a:ext cx="2133600" cy="476250"/>
          </a:xfrm>
        </p:spPr>
        <p:txBody>
          <a:bodyPr/>
          <a:lstStyle>
            <a:lvl1pPr>
              <a:defRPr/>
            </a:lvl1pPr>
          </a:lstStyle>
          <a:p>
            <a:fld id="{7E10616B-0995-4FC5-9015-8A79BE3104DE}" type="slidenum">
              <a:rPr lang="en-US" smtClean="0"/>
              <a:t>‹#›</a:t>
            </a:fld>
            <a:endParaRPr lang="en-US"/>
          </a:p>
        </p:txBody>
      </p:sp>
    </p:spTree>
    <p:extLst>
      <p:ext uri="{BB962C8B-B14F-4D97-AF65-F5344CB8AC3E}">
        <p14:creationId xmlns:p14="http://schemas.microsoft.com/office/powerpoint/2010/main" val="10709503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4478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3" name="Rounded Rectangle 12"/>
          <p:cNvSpPr/>
          <p:nvPr userDrawn="1"/>
        </p:nvSpPr>
        <p:spPr>
          <a:xfrm>
            <a:off x="48126" y="6360695"/>
            <a:ext cx="6553200" cy="381000"/>
          </a:xfrm>
          <a:prstGeom prst="roundRect">
            <a:avLst/>
          </a:prstGeom>
          <a:solidFill>
            <a:srgbClr val="3019D7"/>
          </a:solidFill>
          <a:effectLst>
            <a:outerShdw blurRad="50800" dist="38100" dir="5400000" algn="t" rotWithShape="0">
              <a:schemeClr val="tx1">
                <a:alpha val="40000"/>
              </a:schemeClr>
            </a:outerShdw>
          </a:effectLst>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116536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713B6-DA88-43A2-AA07-32162684C243}"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B4363-94D8-4D28-AE2D-8E6CACC67D3E}" type="slidenum">
              <a:rPr lang="en-US" smtClean="0"/>
              <a:t>‹#›</a:t>
            </a:fld>
            <a:endParaRPr lang="en-US"/>
          </a:p>
        </p:txBody>
      </p:sp>
    </p:spTree>
    <p:extLst>
      <p:ext uri="{BB962C8B-B14F-4D97-AF65-F5344CB8AC3E}">
        <p14:creationId xmlns:p14="http://schemas.microsoft.com/office/powerpoint/2010/main" val="750658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8713B6-DA88-43A2-AA07-32162684C243}"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B4363-94D8-4D28-AE2D-8E6CACC67D3E}" type="slidenum">
              <a:rPr lang="en-US" smtClean="0"/>
              <a:t>‹#›</a:t>
            </a:fld>
            <a:endParaRPr lang="en-US"/>
          </a:p>
        </p:txBody>
      </p:sp>
    </p:spTree>
    <p:extLst>
      <p:ext uri="{BB962C8B-B14F-4D97-AF65-F5344CB8AC3E}">
        <p14:creationId xmlns:p14="http://schemas.microsoft.com/office/powerpoint/2010/main" val="39560621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8713B6-DA88-43A2-AA07-32162684C243}"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AB4363-94D8-4D28-AE2D-8E6CACC67D3E}" type="slidenum">
              <a:rPr lang="en-US" smtClean="0"/>
              <a:t>‹#›</a:t>
            </a:fld>
            <a:endParaRPr lang="en-US"/>
          </a:p>
        </p:txBody>
      </p:sp>
    </p:spTree>
    <p:extLst>
      <p:ext uri="{BB962C8B-B14F-4D97-AF65-F5344CB8AC3E}">
        <p14:creationId xmlns:p14="http://schemas.microsoft.com/office/powerpoint/2010/main" val="356432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E0C795-DB8A-44B0-A316-2D61B3CBC22E}"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0616B-0995-4FC5-9015-8A79BE3104DE}" type="slidenum">
              <a:rPr lang="en-US" smtClean="0"/>
              <a:t>‹#›</a:t>
            </a:fld>
            <a:endParaRPr lang="en-US"/>
          </a:p>
        </p:txBody>
      </p:sp>
    </p:spTree>
    <p:extLst>
      <p:ext uri="{BB962C8B-B14F-4D97-AF65-F5344CB8AC3E}">
        <p14:creationId xmlns:p14="http://schemas.microsoft.com/office/powerpoint/2010/main" val="28828525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8713B6-DA88-43A2-AA07-32162684C243}" type="datetimeFigureOut">
              <a:rPr lang="en-US" smtClean="0"/>
              <a:t>9/8/2014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AB4363-94D8-4D28-AE2D-8E6CACC67D3E}" type="slidenum">
              <a:rPr lang="en-US" smtClean="0"/>
              <a:t>‹#›</a:t>
            </a:fld>
            <a:endParaRPr lang="en-US"/>
          </a:p>
        </p:txBody>
      </p:sp>
    </p:spTree>
    <p:extLst>
      <p:ext uri="{BB962C8B-B14F-4D97-AF65-F5344CB8AC3E}">
        <p14:creationId xmlns:p14="http://schemas.microsoft.com/office/powerpoint/2010/main" val="15401817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8713B6-DA88-43A2-AA07-32162684C243}" type="datetimeFigureOut">
              <a:rPr lang="en-US" smtClean="0"/>
              <a:t>9/8/2014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AB4363-94D8-4D28-AE2D-8E6CACC67D3E}" type="slidenum">
              <a:rPr lang="en-US" smtClean="0"/>
              <a:t>‹#›</a:t>
            </a:fld>
            <a:endParaRPr lang="en-US"/>
          </a:p>
        </p:txBody>
      </p:sp>
    </p:spTree>
    <p:extLst>
      <p:ext uri="{BB962C8B-B14F-4D97-AF65-F5344CB8AC3E}">
        <p14:creationId xmlns:p14="http://schemas.microsoft.com/office/powerpoint/2010/main" val="6554356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713B6-DA88-43A2-AA07-32162684C243}" type="datetimeFigureOut">
              <a:rPr lang="en-US" smtClean="0"/>
              <a:t>9/8/2014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AB4363-94D8-4D28-AE2D-8E6CACC67D3E}" type="slidenum">
              <a:rPr lang="en-US" smtClean="0"/>
              <a:t>‹#›</a:t>
            </a:fld>
            <a:endParaRPr lang="en-US"/>
          </a:p>
        </p:txBody>
      </p:sp>
    </p:spTree>
    <p:extLst>
      <p:ext uri="{BB962C8B-B14F-4D97-AF65-F5344CB8AC3E}">
        <p14:creationId xmlns:p14="http://schemas.microsoft.com/office/powerpoint/2010/main" val="35320777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8713B6-DA88-43A2-AA07-32162684C243}"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AB4363-94D8-4D28-AE2D-8E6CACC67D3E}" type="slidenum">
              <a:rPr lang="en-US" smtClean="0"/>
              <a:t>‹#›</a:t>
            </a:fld>
            <a:endParaRPr lang="en-US"/>
          </a:p>
        </p:txBody>
      </p:sp>
    </p:spTree>
    <p:extLst>
      <p:ext uri="{BB962C8B-B14F-4D97-AF65-F5344CB8AC3E}">
        <p14:creationId xmlns:p14="http://schemas.microsoft.com/office/powerpoint/2010/main" val="130203569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8713B6-DA88-43A2-AA07-32162684C243}"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AB4363-94D8-4D28-AE2D-8E6CACC67D3E}" type="slidenum">
              <a:rPr lang="en-US" smtClean="0"/>
              <a:t>‹#›</a:t>
            </a:fld>
            <a:endParaRPr lang="en-US"/>
          </a:p>
        </p:txBody>
      </p:sp>
    </p:spTree>
    <p:extLst>
      <p:ext uri="{BB962C8B-B14F-4D97-AF65-F5344CB8AC3E}">
        <p14:creationId xmlns:p14="http://schemas.microsoft.com/office/powerpoint/2010/main" val="2637796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713B6-DA88-43A2-AA07-32162684C243}"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B4363-94D8-4D28-AE2D-8E6CACC67D3E}" type="slidenum">
              <a:rPr lang="en-US" smtClean="0"/>
              <a:t>‹#›</a:t>
            </a:fld>
            <a:endParaRPr lang="en-US"/>
          </a:p>
        </p:txBody>
      </p:sp>
    </p:spTree>
    <p:extLst>
      <p:ext uri="{BB962C8B-B14F-4D97-AF65-F5344CB8AC3E}">
        <p14:creationId xmlns:p14="http://schemas.microsoft.com/office/powerpoint/2010/main" val="8567520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713B6-DA88-43A2-AA07-32162684C243}"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AB4363-94D8-4D28-AE2D-8E6CACC67D3E}" type="slidenum">
              <a:rPr lang="en-US" smtClean="0"/>
              <a:t>‹#›</a:t>
            </a:fld>
            <a:endParaRPr lang="en-US"/>
          </a:p>
        </p:txBody>
      </p:sp>
    </p:spTree>
    <p:extLst>
      <p:ext uri="{BB962C8B-B14F-4D97-AF65-F5344CB8AC3E}">
        <p14:creationId xmlns:p14="http://schemas.microsoft.com/office/powerpoint/2010/main" val="28394455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371600"/>
            <a:ext cx="42291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86300" y="1371600"/>
            <a:ext cx="42291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1503808"/>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60198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954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096000"/>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096000"/>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096000"/>
            <a:ext cx="2133600" cy="476250"/>
          </a:xfrm>
        </p:spPr>
        <p:txBody>
          <a:bodyPr/>
          <a:lstStyle>
            <a:lvl1pPr>
              <a:defRPr/>
            </a:lvl1pPr>
          </a:lstStyle>
          <a:p>
            <a:fld id="{4A61211E-29CE-4B24-BE08-09FB8E99E166}" type="slidenum">
              <a:rPr lang="en-US"/>
              <a:pPr/>
              <a:t>‹#›</a:t>
            </a:fld>
            <a:endParaRPr lang="en-US"/>
          </a:p>
        </p:txBody>
      </p:sp>
    </p:spTree>
    <p:extLst>
      <p:ext uri="{BB962C8B-B14F-4D97-AF65-F5344CB8AC3E}">
        <p14:creationId xmlns:p14="http://schemas.microsoft.com/office/powerpoint/2010/main" val="3414546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60198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954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295400"/>
            <a:ext cx="4038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33800"/>
            <a:ext cx="4038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096000"/>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096000"/>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096000"/>
            <a:ext cx="2133600" cy="476250"/>
          </a:xfrm>
        </p:spPr>
        <p:txBody>
          <a:bodyPr/>
          <a:lstStyle>
            <a:lvl1pPr>
              <a:defRPr/>
            </a:lvl1pPr>
          </a:lstStyle>
          <a:p>
            <a:fld id="{C8B68322-227A-43B3-BDB6-36279685AB95}" type="slidenum">
              <a:rPr lang="en-US"/>
              <a:pPr/>
              <a:t>‹#›</a:t>
            </a:fld>
            <a:endParaRPr lang="en-US"/>
          </a:p>
        </p:txBody>
      </p:sp>
    </p:spTree>
    <p:extLst>
      <p:ext uri="{BB962C8B-B14F-4D97-AF65-F5344CB8AC3E}">
        <p14:creationId xmlns:p14="http://schemas.microsoft.com/office/powerpoint/2010/main" val="1070950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E0C795-DB8A-44B0-A316-2D61B3CBC22E}"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0616B-0995-4FC5-9015-8A79BE3104DE}" type="slidenum">
              <a:rPr lang="en-US" smtClean="0"/>
              <a:t>‹#›</a:t>
            </a:fld>
            <a:endParaRPr lang="en-US"/>
          </a:p>
        </p:txBody>
      </p:sp>
    </p:spTree>
    <p:extLst>
      <p:ext uri="{BB962C8B-B14F-4D97-AF65-F5344CB8AC3E}">
        <p14:creationId xmlns:p14="http://schemas.microsoft.com/office/powerpoint/2010/main" val="10158051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5AAA0D-FFB8-4CD9-8167-44067184E8AA}"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3C912-9B43-415C-9DD4-4E07145EA31B}" type="slidenum">
              <a:rPr lang="en-US" smtClean="0"/>
              <a:t>‹#›</a:t>
            </a:fld>
            <a:endParaRPr lang="en-US"/>
          </a:p>
        </p:txBody>
      </p:sp>
    </p:spTree>
    <p:extLst>
      <p:ext uri="{BB962C8B-B14F-4D97-AF65-F5344CB8AC3E}">
        <p14:creationId xmlns:p14="http://schemas.microsoft.com/office/powerpoint/2010/main" val="35304815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AAA0D-FFB8-4CD9-8167-44067184E8AA}"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3C912-9B43-415C-9DD4-4E07145EA31B}" type="slidenum">
              <a:rPr lang="en-US" smtClean="0"/>
              <a:t>‹#›</a:t>
            </a:fld>
            <a:endParaRPr lang="en-US"/>
          </a:p>
        </p:txBody>
      </p:sp>
    </p:spTree>
    <p:extLst>
      <p:ext uri="{BB962C8B-B14F-4D97-AF65-F5344CB8AC3E}">
        <p14:creationId xmlns:p14="http://schemas.microsoft.com/office/powerpoint/2010/main" val="12937874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5AAA0D-FFB8-4CD9-8167-44067184E8AA}"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3C912-9B43-415C-9DD4-4E07145EA31B}" type="slidenum">
              <a:rPr lang="en-US" smtClean="0"/>
              <a:t>‹#›</a:t>
            </a:fld>
            <a:endParaRPr lang="en-US"/>
          </a:p>
        </p:txBody>
      </p:sp>
    </p:spTree>
    <p:extLst>
      <p:ext uri="{BB962C8B-B14F-4D97-AF65-F5344CB8AC3E}">
        <p14:creationId xmlns:p14="http://schemas.microsoft.com/office/powerpoint/2010/main" val="36725867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5AAA0D-FFB8-4CD9-8167-44067184E8AA}"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3C912-9B43-415C-9DD4-4E07145EA31B}" type="slidenum">
              <a:rPr lang="en-US" smtClean="0"/>
              <a:t>‹#›</a:t>
            </a:fld>
            <a:endParaRPr lang="en-US"/>
          </a:p>
        </p:txBody>
      </p:sp>
    </p:spTree>
    <p:extLst>
      <p:ext uri="{BB962C8B-B14F-4D97-AF65-F5344CB8AC3E}">
        <p14:creationId xmlns:p14="http://schemas.microsoft.com/office/powerpoint/2010/main" val="40437126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5AAA0D-FFB8-4CD9-8167-44067184E8AA}" type="datetimeFigureOut">
              <a:rPr lang="en-US" smtClean="0"/>
              <a:t>9/8/2014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F3C912-9B43-415C-9DD4-4E07145EA31B}" type="slidenum">
              <a:rPr lang="en-US" smtClean="0"/>
              <a:t>‹#›</a:t>
            </a:fld>
            <a:endParaRPr lang="en-US"/>
          </a:p>
        </p:txBody>
      </p:sp>
    </p:spTree>
    <p:extLst>
      <p:ext uri="{BB962C8B-B14F-4D97-AF65-F5344CB8AC3E}">
        <p14:creationId xmlns:p14="http://schemas.microsoft.com/office/powerpoint/2010/main" val="28771616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5AAA0D-FFB8-4CD9-8167-44067184E8AA}" type="datetimeFigureOut">
              <a:rPr lang="en-US" smtClean="0"/>
              <a:t>9/8/2014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F3C912-9B43-415C-9DD4-4E07145EA31B}" type="slidenum">
              <a:rPr lang="en-US" smtClean="0"/>
              <a:t>‹#›</a:t>
            </a:fld>
            <a:endParaRPr lang="en-US"/>
          </a:p>
        </p:txBody>
      </p:sp>
    </p:spTree>
    <p:extLst>
      <p:ext uri="{BB962C8B-B14F-4D97-AF65-F5344CB8AC3E}">
        <p14:creationId xmlns:p14="http://schemas.microsoft.com/office/powerpoint/2010/main" val="3525678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AAA0D-FFB8-4CD9-8167-44067184E8AA}" type="datetimeFigureOut">
              <a:rPr lang="en-US" smtClean="0"/>
              <a:t>9/8/2014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F3C912-9B43-415C-9DD4-4E07145EA31B}" type="slidenum">
              <a:rPr lang="en-US" smtClean="0"/>
              <a:t>‹#›</a:t>
            </a:fld>
            <a:endParaRPr lang="en-US"/>
          </a:p>
        </p:txBody>
      </p:sp>
    </p:spTree>
    <p:extLst>
      <p:ext uri="{BB962C8B-B14F-4D97-AF65-F5344CB8AC3E}">
        <p14:creationId xmlns:p14="http://schemas.microsoft.com/office/powerpoint/2010/main" val="11350168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5AAA0D-FFB8-4CD9-8167-44067184E8AA}"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3C912-9B43-415C-9DD4-4E07145EA31B}" type="slidenum">
              <a:rPr lang="en-US" smtClean="0"/>
              <a:t>‹#›</a:t>
            </a:fld>
            <a:endParaRPr lang="en-US"/>
          </a:p>
        </p:txBody>
      </p:sp>
    </p:spTree>
    <p:extLst>
      <p:ext uri="{BB962C8B-B14F-4D97-AF65-F5344CB8AC3E}">
        <p14:creationId xmlns:p14="http://schemas.microsoft.com/office/powerpoint/2010/main" val="42356417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5AAA0D-FFB8-4CD9-8167-44067184E8AA}"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F3C912-9B43-415C-9DD4-4E07145EA31B}" type="slidenum">
              <a:rPr lang="en-US" smtClean="0"/>
              <a:t>‹#›</a:t>
            </a:fld>
            <a:endParaRPr lang="en-US"/>
          </a:p>
        </p:txBody>
      </p:sp>
    </p:spTree>
    <p:extLst>
      <p:ext uri="{BB962C8B-B14F-4D97-AF65-F5344CB8AC3E}">
        <p14:creationId xmlns:p14="http://schemas.microsoft.com/office/powerpoint/2010/main" val="415495302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AAA0D-FFB8-4CD9-8167-44067184E8AA}"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3C912-9B43-415C-9DD4-4E07145EA31B}" type="slidenum">
              <a:rPr lang="en-US" smtClean="0"/>
              <a:t>‹#›</a:t>
            </a:fld>
            <a:endParaRPr lang="en-US"/>
          </a:p>
        </p:txBody>
      </p:sp>
    </p:spTree>
    <p:extLst>
      <p:ext uri="{BB962C8B-B14F-4D97-AF65-F5344CB8AC3E}">
        <p14:creationId xmlns:p14="http://schemas.microsoft.com/office/powerpoint/2010/main" val="1048563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E0C795-DB8A-44B0-A316-2D61B3CBC22E}"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0616B-0995-4FC5-9015-8A79BE3104DE}" type="slidenum">
              <a:rPr lang="en-US" smtClean="0"/>
              <a:t>‹#›</a:t>
            </a:fld>
            <a:endParaRPr lang="en-US"/>
          </a:p>
        </p:txBody>
      </p:sp>
    </p:spTree>
    <p:extLst>
      <p:ext uri="{BB962C8B-B14F-4D97-AF65-F5344CB8AC3E}">
        <p14:creationId xmlns:p14="http://schemas.microsoft.com/office/powerpoint/2010/main" val="45036622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AAA0D-FFB8-4CD9-8167-44067184E8AA}" type="datetimeFigureOut">
              <a:rPr lang="en-US" smtClean="0"/>
              <a:t>9/8/2014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F3C912-9B43-415C-9DD4-4E07145EA31B}" type="slidenum">
              <a:rPr lang="en-US" smtClean="0"/>
              <a:t>‹#›</a:t>
            </a:fld>
            <a:endParaRPr lang="en-US"/>
          </a:p>
        </p:txBody>
      </p:sp>
    </p:spTree>
    <p:extLst>
      <p:ext uri="{BB962C8B-B14F-4D97-AF65-F5344CB8AC3E}">
        <p14:creationId xmlns:p14="http://schemas.microsoft.com/office/powerpoint/2010/main" val="394429865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762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371600"/>
            <a:ext cx="42291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86300" y="1371600"/>
            <a:ext cx="42291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1503808"/>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60198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954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096000"/>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096000"/>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096000"/>
            <a:ext cx="2133600" cy="476250"/>
          </a:xfrm>
        </p:spPr>
        <p:txBody>
          <a:bodyPr/>
          <a:lstStyle>
            <a:lvl1pPr>
              <a:defRPr/>
            </a:lvl1pPr>
          </a:lstStyle>
          <a:p>
            <a:fld id="{4A61211E-29CE-4B24-BE08-09FB8E99E166}" type="slidenum">
              <a:rPr lang="en-US"/>
              <a:pPr/>
              <a:t>‹#›</a:t>
            </a:fld>
            <a:endParaRPr lang="en-US"/>
          </a:p>
        </p:txBody>
      </p:sp>
    </p:spTree>
    <p:extLst>
      <p:ext uri="{BB962C8B-B14F-4D97-AF65-F5344CB8AC3E}">
        <p14:creationId xmlns:p14="http://schemas.microsoft.com/office/powerpoint/2010/main" val="34145466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6019800" cy="990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95400"/>
            <a:ext cx="40386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295400"/>
            <a:ext cx="4038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733800"/>
            <a:ext cx="40386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096000"/>
            <a:ext cx="2133600" cy="476250"/>
          </a:xfrm>
        </p:spPr>
        <p:txBody>
          <a:bodyPr/>
          <a:lstStyle>
            <a:lvl1pPr>
              <a:defRPr/>
            </a:lvl1pPr>
          </a:lstStyle>
          <a:p>
            <a:endParaRPr lang="en-US"/>
          </a:p>
        </p:txBody>
      </p:sp>
      <p:sp>
        <p:nvSpPr>
          <p:cNvPr id="7" name="Footer Placeholder 6"/>
          <p:cNvSpPr>
            <a:spLocks noGrp="1"/>
          </p:cNvSpPr>
          <p:nvPr>
            <p:ph type="ftr" sz="quarter" idx="11"/>
          </p:nvPr>
        </p:nvSpPr>
        <p:spPr>
          <a:xfrm>
            <a:off x="3124200" y="6096000"/>
            <a:ext cx="2895600" cy="47625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096000"/>
            <a:ext cx="2133600" cy="476250"/>
          </a:xfrm>
        </p:spPr>
        <p:txBody>
          <a:bodyPr/>
          <a:lstStyle>
            <a:lvl1pPr>
              <a:defRPr/>
            </a:lvl1pPr>
          </a:lstStyle>
          <a:p>
            <a:fld id="{C8B68322-227A-43B3-BDB6-36279685AB95}" type="slidenum">
              <a:rPr lang="en-US"/>
              <a:pPr/>
              <a:t>‹#›</a:t>
            </a:fld>
            <a:endParaRPr lang="en-US"/>
          </a:p>
        </p:txBody>
      </p:sp>
    </p:spTree>
    <p:extLst>
      <p:ext uri="{BB962C8B-B14F-4D97-AF65-F5344CB8AC3E}">
        <p14:creationId xmlns:p14="http://schemas.microsoft.com/office/powerpoint/2010/main" val="1070950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E0C795-DB8A-44B0-A316-2D61B3CBC22E}" type="datetimeFigureOut">
              <a:rPr lang="en-US" smtClean="0"/>
              <a:t>9/8/2014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10616B-0995-4FC5-9015-8A79BE3104DE}" type="slidenum">
              <a:rPr lang="en-US" smtClean="0"/>
              <a:t>‹#›</a:t>
            </a:fld>
            <a:endParaRPr lang="en-US"/>
          </a:p>
        </p:txBody>
      </p:sp>
    </p:spTree>
    <p:extLst>
      <p:ext uri="{BB962C8B-B14F-4D97-AF65-F5344CB8AC3E}">
        <p14:creationId xmlns:p14="http://schemas.microsoft.com/office/powerpoint/2010/main" val="16575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E0C795-DB8A-44B0-A316-2D61B3CBC22E}" type="datetimeFigureOut">
              <a:rPr lang="en-US" smtClean="0"/>
              <a:t>9/8/2014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10616B-0995-4FC5-9015-8A79BE3104DE}" type="slidenum">
              <a:rPr lang="en-US" smtClean="0"/>
              <a:t>‹#›</a:t>
            </a:fld>
            <a:endParaRPr lang="en-US"/>
          </a:p>
        </p:txBody>
      </p:sp>
    </p:spTree>
    <p:extLst>
      <p:ext uri="{BB962C8B-B14F-4D97-AF65-F5344CB8AC3E}">
        <p14:creationId xmlns:p14="http://schemas.microsoft.com/office/powerpoint/2010/main" val="2827049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E0C795-DB8A-44B0-A316-2D61B3CBC22E}" type="datetimeFigureOut">
              <a:rPr lang="en-US" smtClean="0"/>
              <a:t>9/8/2014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10616B-0995-4FC5-9015-8A79BE3104DE}" type="slidenum">
              <a:rPr lang="en-US" smtClean="0"/>
              <a:t>‹#›</a:t>
            </a:fld>
            <a:endParaRPr lang="en-US"/>
          </a:p>
        </p:txBody>
      </p:sp>
    </p:spTree>
    <p:extLst>
      <p:ext uri="{BB962C8B-B14F-4D97-AF65-F5344CB8AC3E}">
        <p14:creationId xmlns:p14="http://schemas.microsoft.com/office/powerpoint/2010/main" val="1035227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E0C795-DB8A-44B0-A316-2D61B3CBC22E}"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0616B-0995-4FC5-9015-8A79BE3104DE}" type="slidenum">
              <a:rPr lang="en-US" smtClean="0"/>
              <a:t>‹#›</a:t>
            </a:fld>
            <a:endParaRPr lang="en-US"/>
          </a:p>
        </p:txBody>
      </p:sp>
    </p:spTree>
    <p:extLst>
      <p:ext uri="{BB962C8B-B14F-4D97-AF65-F5344CB8AC3E}">
        <p14:creationId xmlns:p14="http://schemas.microsoft.com/office/powerpoint/2010/main" val="1367978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E0C795-DB8A-44B0-A316-2D61B3CBC22E}" type="datetimeFigureOut">
              <a:rPr lang="en-US" smtClean="0"/>
              <a:t>9/8/2014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0616B-0995-4FC5-9015-8A79BE3104DE}" type="slidenum">
              <a:rPr lang="en-US" smtClean="0"/>
              <a:t>‹#›</a:t>
            </a:fld>
            <a:endParaRPr lang="en-US"/>
          </a:p>
        </p:txBody>
      </p:sp>
    </p:spTree>
    <p:extLst>
      <p:ext uri="{BB962C8B-B14F-4D97-AF65-F5344CB8AC3E}">
        <p14:creationId xmlns:p14="http://schemas.microsoft.com/office/powerpoint/2010/main" val="600289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6" Type="http://schemas.openxmlformats.org/officeDocument/2006/relationships/image" Target="../media/image1.jpg"/><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theme" Target="../theme/theme2.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6" Type="http://schemas.openxmlformats.org/officeDocument/2006/relationships/image" Target="../media/image1.jpg"/><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theme" Target="../theme/theme3.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lum/>
          </a:blip>
          <a:srcRect/>
          <a:stretch>
            <a:fillRect l="74000" t="8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E0C795-DB8A-44B0-A316-2D61B3CBC22E}" type="datetimeFigureOut">
              <a:rPr lang="en-US" smtClean="0"/>
              <a:t>9/8/2014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10616B-0995-4FC5-9015-8A79BE3104DE}" type="slidenum">
              <a:rPr lang="en-US" smtClean="0"/>
              <a:t>‹#›</a:t>
            </a:fld>
            <a:endParaRPr lang="en-US"/>
          </a:p>
        </p:txBody>
      </p:sp>
      <p:sp>
        <p:nvSpPr>
          <p:cNvPr id="7" name="Rounded Rectangle 6"/>
          <p:cNvSpPr/>
          <p:nvPr/>
        </p:nvSpPr>
        <p:spPr>
          <a:xfrm>
            <a:off x="48126" y="6360695"/>
            <a:ext cx="6553200" cy="381000"/>
          </a:xfrm>
          <a:prstGeom prst="roundRect">
            <a:avLst/>
          </a:prstGeom>
          <a:solidFill>
            <a:srgbClr val="3019D7"/>
          </a:solidFill>
          <a:effectLst>
            <a:outerShdw blurRad="50800" dist="38100" dir="5400000" algn="t" rotWithShape="0">
              <a:schemeClr val="tx1">
                <a:alpha val="40000"/>
              </a:schemeClr>
            </a:outerShdw>
          </a:effectLst>
          <a:scene3d>
            <a:camera prst="orthographicFront"/>
            <a:lightRig rig="threePt" dir="t"/>
          </a:scene3d>
          <a:sp3d prstMaterial="dkEdge">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9204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stretch>
            <a:fillRect l="74000" t="8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713B6-DA88-43A2-AA07-32162684C243}" type="datetimeFigureOut">
              <a:rPr lang="en-US" smtClean="0"/>
              <a:t>9/8/2014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AB4363-94D8-4D28-AE2D-8E6CACC67D3E}" type="slidenum">
              <a:rPr lang="en-US" smtClean="0"/>
              <a:t>‹#›</a:t>
            </a:fld>
            <a:endParaRPr lang="en-US"/>
          </a:p>
        </p:txBody>
      </p:sp>
    </p:spTree>
    <p:extLst>
      <p:ext uri="{BB962C8B-B14F-4D97-AF65-F5344CB8AC3E}">
        <p14:creationId xmlns:p14="http://schemas.microsoft.com/office/powerpoint/2010/main" val="141388207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stretch>
            <a:fillRect l="74000" t="83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AAA0D-FFB8-4CD9-8167-44067184E8AA}" type="datetimeFigureOut">
              <a:rPr lang="en-US" smtClean="0"/>
              <a:t>9/8/2014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F3C912-9B43-415C-9DD4-4E07145EA31B}" type="slidenum">
              <a:rPr lang="en-US" smtClean="0"/>
              <a:t>‹#›</a:t>
            </a:fld>
            <a:endParaRPr lang="en-US"/>
          </a:p>
        </p:txBody>
      </p:sp>
    </p:spTree>
    <p:extLst>
      <p:ext uri="{BB962C8B-B14F-4D97-AF65-F5344CB8AC3E}">
        <p14:creationId xmlns:p14="http://schemas.microsoft.com/office/powerpoint/2010/main" val="2386222034"/>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Why are we spending time writing assessment reports?</a:t>
            </a:r>
            <a:endParaRPr lang="en-US" dirty="0"/>
          </a:p>
        </p:txBody>
      </p:sp>
      <p:sp>
        <p:nvSpPr>
          <p:cNvPr id="5" name="Content Placeholder 4"/>
          <p:cNvSpPr>
            <a:spLocks noGrp="1"/>
          </p:cNvSpPr>
          <p:nvPr>
            <p:ph idx="1"/>
          </p:nvPr>
        </p:nvSpPr>
        <p:spPr/>
        <p:txBody>
          <a:bodyPr>
            <a:normAutofit fontScale="92500" lnSpcReduction="10000"/>
          </a:bodyPr>
          <a:lstStyle/>
          <a:p>
            <a:pPr marL="514350" indent="-514350">
              <a:buFont typeface="Arial" pitchFamily="34" charset="0"/>
              <a:buAutoNum type="arabicPeriod"/>
            </a:pPr>
            <a:r>
              <a:rPr lang="en-US" dirty="0" smtClean="0"/>
              <a:t>Because </a:t>
            </a:r>
            <a:r>
              <a:rPr lang="en-US" dirty="0"/>
              <a:t>documenting your process can potentially lead to more trustworthy results and meaningful improvements</a:t>
            </a:r>
            <a:r>
              <a:rPr lang="en-US" dirty="0" smtClean="0"/>
              <a:t>.</a:t>
            </a:r>
          </a:p>
          <a:p>
            <a:pPr marL="514350" indent="-514350">
              <a:buFont typeface="Arial" pitchFamily="34" charset="0"/>
              <a:buAutoNum type="arabicPeriod"/>
            </a:pPr>
            <a:r>
              <a:rPr lang="en-US" dirty="0"/>
              <a:t>Because the effectiveness of your process can be shared easily and effectively with Gary or Michael</a:t>
            </a:r>
            <a:r>
              <a:rPr lang="en-US" dirty="0" smtClean="0"/>
              <a:t>.</a:t>
            </a:r>
          </a:p>
          <a:p>
            <a:pPr marL="514350" indent="-514350">
              <a:buAutoNum type="arabicPeriod"/>
            </a:pPr>
            <a:r>
              <a:rPr lang="en-US" dirty="0" smtClean="0"/>
              <a:t>Because SACSCOC holds us accountable for demonstrating students are learning and documenting your assessment process is a way to do this.</a:t>
            </a:r>
          </a:p>
        </p:txBody>
      </p:sp>
    </p:spTree>
    <p:extLst>
      <p:ext uri="{BB962C8B-B14F-4D97-AF65-F5344CB8AC3E}">
        <p14:creationId xmlns:p14="http://schemas.microsoft.com/office/powerpoint/2010/main" val="197151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If the outcome was not met, the action plan provides information about how you hope to improve results in the future.</a:t>
            </a:r>
          </a:p>
          <a:p>
            <a:pPr marL="0" indent="0">
              <a:buNone/>
            </a:pPr>
            <a:endParaRPr lang="en-US" dirty="0" smtClean="0"/>
          </a:p>
          <a:p>
            <a:pPr marL="0" indent="0">
              <a:buNone/>
            </a:pPr>
            <a:r>
              <a:rPr lang="en-US" b="1" dirty="0" smtClean="0"/>
              <a:t>Weaker:</a:t>
            </a:r>
          </a:p>
          <a:p>
            <a:pPr marL="0" indent="0">
              <a:buNone/>
            </a:pPr>
            <a:r>
              <a:rPr lang="en-US" dirty="0" smtClean="0"/>
              <a:t>Spend more time in class on the scientific method.</a:t>
            </a:r>
          </a:p>
          <a:p>
            <a:pPr marL="0" indent="0">
              <a:buNone/>
            </a:pPr>
            <a:endParaRPr lang="en-US" b="1" dirty="0" smtClean="0"/>
          </a:p>
          <a:p>
            <a:pPr marL="0" indent="0">
              <a:buNone/>
            </a:pPr>
            <a:r>
              <a:rPr lang="en-US" b="1" dirty="0" smtClean="0"/>
              <a:t>Stronger:</a:t>
            </a:r>
          </a:p>
          <a:p>
            <a:pPr marL="0" indent="0">
              <a:buNone/>
            </a:pPr>
            <a:r>
              <a:rPr lang="en-US" dirty="0" smtClean="0"/>
              <a:t>I will devote two additional class periods to studying how to analyze data.  I will also introduce the idea of data analysis into BIO 101 to provide students with exposure earlier in the program of study.</a:t>
            </a:r>
            <a:endParaRPr lang="en-US" dirty="0"/>
          </a:p>
        </p:txBody>
      </p:sp>
    </p:spTree>
    <p:extLst>
      <p:ext uri="{BB962C8B-B14F-4D97-AF65-F5344CB8AC3E}">
        <p14:creationId xmlns:p14="http://schemas.microsoft.com/office/powerpoint/2010/main" val="3432013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Distance Education</a:t>
            </a:r>
            <a:endParaRPr lang="en-US" dirty="0"/>
          </a:p>
        </p:txBody>
      </p:sp>
      <p:sp>
        <p:nvSpPr>
          <p:cNvPr id="3" name="Content Placeholder 2"/>
          <p:cNvSpPr>
            <a:spLocks noGrp="1"/>
          </p:cNvSpPr>
          <p:nvPr>
            <p:ph idx="1"/>
          </p:nvPr>
        </p:nvSpPr>
        <p:spPr/>
        <p:txBody>
          <a:bodyPr/>
          <a:lstStyle/>
          <a:p>
            <a:r>
              <a:rPr lang="en-US" dirty="0" smtClean="0"/>
              <a:t>If you teach courses with compressed video, be sure to report the results for students in each section (RRC and main)</a:t>
            </a:r>
          </a:p>
          <a:p>
            <a:pPr marL="0" indent="0">
              <a:buNone/>
            </a:pPr>
            <a:endParaRPr lang="en-US" dirty="0" smtClean="0"/>
          </a:p>
          <a:p>
            <a:r>
              <a:rPr lang="en-US" dirty="0" smtClean="0"/>
              <a:t>If you assess students in a class that has sections taught both face-to-face and via Collaborate, split out the results as well.</a:t>
            </a:r>
            <a:endParaRPr lang="en-US" dirty="0"/>
          </a:p>
        </p:txBody>
      </p:sp>
    </p:spTree>
    <p:extLst>
      <p:ext uri="{BB962C8B-B14F-4D97-AF65-F5344CB8AC3E}">
        <p14:creationId xmlns:p14="http://schemas.microsoft.com/office/powerpoint/2010/main" val="2046578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Submit one report annually, due </a:t>
            </a:r>
            <a:r>
              <a:rPr lang="en-US" b="1" dirty="0" smtClean="0"/>
              <a:t>May 15</a:t>
            </a:r>
            <a:r>
              <a:rPr lang="en-US" dirty="0" smtClean="0"/>
              <a:t>.</a:t>
            </a:r>
          </a:p>
          <a:p>
            <a:pPr lvl="1"/>
            <a:r>
              <a:rPr lang="en-US" dirty="0" smtClean="0"/>
              <a:t>For semester-long CSCs, you can report on two cohorts, if appropriate.</a:t>
            </a:r>
          </a:p>
          <a:p>
            <a:pPr lvl="1"/>
            <a:r>
              <a:rPr lang="en-US" dirty="0" smtClean="0"/>
              <a:t>If you assess students in a fall class, include results when you submit in May.</a:t>
            </a:r>
          </a:p>
          <a:p>
            <a:r>
              <a:rPr lang="en-US" dirty="0" smtClean="0"/>
              <a:t>Send your reports first to your area’s </a:t>
            </a:r>
            <a:r>
              <a:rPr lang="en-US" dirty="0" smtClean="0"/>
              <a:t>VP and to the Director of </a:t>
            </a:r>
            <a:r>
              <a:rPr lang="en-US" smtClean="0"/>
              <a:t>Institutional Effectiveness.</a:t>
            </a:r>
            <a:endParaRPr lang="en-US" dirty="0" smtClean="0"/>
          </a:p>
          <a:p>
            <a:r>
              <a:rPr lang="en-US" dirty="0" smtClean="0"/>
              <a:t>Address each outcome.  For the purposes of SACSCOC (and because it’s best practice), every outcome needs to be assessed.</a:t>
            </a:r>
            <a:endParaRPr lang="en-US" dirty="0"/>
          </a:p>
        </p:txBody>
      </p:sp>
    </p:spTree>
    <p:extLst>
      <p:ext uri="{BB962C8B-B14F-4D97-AF65-F5344CB8AC3E}">
        <p14:creationId xmlns:p14="http://schemas.microsoft.com/office/powerpoint/2010/main" val="4241938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Components of the Assessment Report</a:t>
            </a:r>
            <a:endParaRPr lang="en-US" dirty="0"/>
          </a:p>
        </p:txBody>
      </p:sp>
      <p:graphicFrame>
        <p:nvGraphicFramePr>
          <p:cNvPr id="4" name="Diagram 3"/>
          <p:cNvGraphicFramePr/>
          <p:nvPr>
            <p:extLst>
              <p:ext uri="{D42A27DB-BD31-4B8C-83A1-F6EECF244321}">
                <p14:modId xmlns:p14="http://schemas.microsoft.com/office/powerpoint/2010/main" val="1813182161"/>
              </p:ext>
            </p:extLst>
          </p:nvPr>
        </p:nvGraphicFramePr>
        <p:xfrm>
          <a:off x="533400" y="1295400"/>
          <a:ext cx="77724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5710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Writing an effective assessment report</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Tell a story</a:t>
            </a:r>
          </a:p>
          <a:p>
            <a:pPr marL="514350" indent="-514350">
              <a:buFont typeface="+mj-lt"/>
              <a:buAutoNum type="arabicPeriod"/>
            </a:pPr>
            <a:r>
              <a:rPr lang="en-US" dirty="0" smtClean="0"/>
              <a:t>Write it as if you’re concisely explaining how you assess to someone with only basic knowledge of your program</a:t>
            </a:r>
          </a:p>
          <a:p>
            <a:pPr marL="514350" indent="-514350">
              <a:buFont typeface="+mj-lt"/>
              <a:buAutoNum type="arabicPeriod"/>
            </a:pPr>
            <a:r>
              <a:rPr lang="en-US" dirty="0" smtClean="0"/>
              <a:t>Relate the information in each part back to your outcomes</a:t>
            </a:r>
          </a:p>
          <a:p>
            <a:pPr marL="514350" indent="-514350">
              <a:buFont typeface="+mj-lt"/>
              <a:buAutoNum type="arabicPeriod"/>
            </a:pPr>
            <a:r>
              <a:rPr lang="en-US" dirty="0" smtClean="0"/>
              <a:t>This report is not a reflection on the quality of your program, but an account of the ways you assess student learning.</a:t>
            </a:r>
          </a:p>
          <a:p>
            <a:pPr lvl="1"/>
            <a:r>
              <a:rPr lang="en-US" dirty="0" smtClean="0"/>
              <a:t>Provide an open and honest account of what you are doing, including weaknesses </a:t>
            </a:r>
          </a:p>
          <a:p>
            <a:pPr lvl="1"/>
            <a:r>
              <a:rPr lang="en-US" dirty="0" smtClean="0"/>
              <a:t>don’t hesitate to include strengths!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711390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Program-Level Student Learning Outcomes</a:t>
            </a:r>
            <a:endParaRPr lang="en-US" dirty="0"/>
          </a:p>
        </p:txBody>
      </p:sp>
      <p:sp>
        <p:nvSpPr>
          <p:cNvPr id="3" name="Content Placeholder 2"/>
          <p:cNvSpPr>
            <a:spLocks noGrp="1"/>
          </p:cNvSpPr>
          <p:nvPr>
            <p:ph idx="1"/>
          </p:nvPr>
        </p:nvSpPr>
        <p:spPr/>
        <p:txBody>
          <a:bodyPr/>
          <a:lstStyle/>
          <a:p>
            <a:pPr marL="0" indent="0">
              <a:buNone/>
            </a:pPr>
            <a:r>
              <a:rPr lang="en-US" b="1" dirty="0" smtClean="0"/>
              <a:t>Weaker:</a:t>
            </a:r>
          </a:p>
          <a:p>
            <a:pPr marL="0" indent="0">
              <a:buNone/>
            </a:pPr>
            <a:r>
              <a:rPr lang="en-US" dirty="0" smtClean="0"/>
              <a:t>Students will know basic biology concepts</a:t>
            </a:r>
          </a:p>
          <a:p>
            <a:pPr marL="0" indent="0">
              <a:buNone/>
            </a:pPr>
            <a:endParaRPr lang="en-US" dirty="0"/>
          </a:p>
          <a:p>
            <a:pPr marL="0" indent="0">
              <a:buNone/>
            </a:pPr>
            <a:r>
              <a:rPr lang="en-US" b="1" dirty="0" smtClean="0"/>
              <a:t>Stronger:</a:t>
            </a:r>
          </a:p>
          <a:p>
            <a:pPr marL="0" indent="0">
              <a:buNone/>
            </a:pPr>
            <a:r>
              <a:rPr lang="en-US" dirty="0" smtClean="0"/>
              <a:t>Students will be able to apply the steps of the scientific method to answer an empirical question. </a:t>
            </a:r>
            <a:endParaRPr lang="en-US" dirty="0"/>
          </a:p>
        </p:txBody>
      </p:sp>
    </p:spTree>
    <p:extLst>
      <p:ext uri="{BB962C8B-B14F-4D97-AF65-F5344CB8AC3E}">
        <p14:creationId xmlns:p14="http://schemas.microsoft.com/office/powerpoint/2010/main" val="3629111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Methods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Provide a description of the assessment measure used to evaluate student learning for specific outcomes</a:t>
            </a:r>
          </a:p>
          <a:p>
            <a:pPr marL="0" indent="0">
              <a:buNone/>
            </a:pPr>
            <a:endParaRPr lang="en-US" dirty="0" smtClean="0"/>
          </a:p>
          <a:p>
            <a:pPr marL="0" indent="0">
              <a:buNone/>
            </a:pPr>
            <a:r>
              <a:rPr lang="en-US" b="1" dirty="0" smtClean="0"/>
              <a:t>Weaker:</a:t>
            </a:r>
          </a:p>
          <a:p>
            <a:pPr marL="0" indent="0">
              <a:buNone/>
            </a:pPr>
            <a:r>
              <a:rPr lang="en-US" dirty="0" smtClean="0"/>
              <a:t>Students complete a science experiment</a:t>
            </a:r>
          </a:p>
          <a:p>
            <a:pPr marL="0" indent="0">
              <a:buNone/>
            </a:pPr>
            <a:endParaRPr lang="en-US" dirty="0"/>
          </a:p>
          <a:p>
            <a:pPr marL="0" indent="0">
              <a:buNone/>
            </a:pPr>
            <a:r>
              <a:rPr lang="en-US" b="1" dirty="0" smtClean="0"/>
              <a:t>Stronger:</a:t>
            </a:r>
          </a:p>
          <a:p>
            <a:pPr marL="0" indent="0">
              <a:buNone/>
            </a:pPr>
            <a:r>
              <a:rPr lang="en-US" dirty="0" smtClean="0"/>
              <a:t>Students conduct an empirical experiment that is evaluated by the instructor using a rubric with five criteria.  Each criteria corresponds with a step of the scientific method.  The rubric has three anchors (Not acceptable, acceptable, exemplary).</a:t>
            </a:r>
            <a:endParaRPr lang="en-US" dirty="0"/>
          </a:p>
        </p:txBody>
      </p:sp>
    </p:spTree>
    <p:extLst>
      <p:ext uri="{BB962C8B-B14F-4D97-AF65-F5344CB8AC3E}">
        <p14:creationId xmlns:p14="http://schemas.microsoft.com/office/powerpoint/2010/main" val="1681883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Targets for Success</a:t>
            </a:r>
            <a:endParaRPr lang="en-US" dirty="0"/>
          </a:p>
        </p:txBody>
      </p:sp>
      <p:sp>
        <p:nvSpPr>
          <p:cNvPr id="3" name="Content Placeholder 2"/>
          <p:cNvSpPr>
            <a:spLocks noGrp="1"/>
          </p:cNvSpPr>
          <p:nvPr>
            <p:ph idx="1"/>
          </p:nvPr>
        </p:nvSpPr>
        <p:spPr>
          <a:xfrm>
            <a:off x="457200" y="1600201"/>
            <a:ext cx="8229600" cy="4038600"/>
          </a:xfrm>
        </p:spPr>
        <p:txBody>
          <a:bodyPr>
            <a:normAutofit fontScale="92500" lnSpcReduction="20000"/>
          </a:bodyPr>
          <a:lstStyle/>
          <a:p>
            <a:r>
              <a:rPr lang="en-US" dirty="0" smtClean="0"/>
              <a:t>What’s the score on the assessment that indicates students have met the outcome?</a:t>
            </a:r>
          </a:p>
          <a:p>
            <a:pPr marL="0" indent="0">
              <a:buNone/>
            </a:pPr>
            <a:endParaRPr lang="en-US" dirty="0" smtClean="0"/>
          </a:p>
          <a:p>
            <a:pPr marL="0" indent="0">
              <a:buNone/>
            </a:pPr>
            <a:r>
              <a:rPr lang="en-US" b="1" dirty="0" smtClean="0"/>
              <a:t>Weaker:</a:t>
            </a:r>
          </a:p>
          <a:p>
            <a:pPr marL="0" indent="0">
              <a:buNone/>
            </a:pPr>
            <a:r>
              <a:rPr lang="en-US" dirty="0" smtClean="0"/>
              <a:t>Faculty will be satisfied with the results</a:t>
            </a:r>
          </a:p>
          <a:p>
            <a:pPr marL="0" indent="0">
              <a:buNone/>
            </a:pPr>
            <a:endParaRPr lang="en-US" dirty="0" smtClean="0"/>
          </a:p>
          <a:p>
            <a:pPr marL="0" indent="0">
              <a:buNone/>
            </a:pPr>
            <a:r>
              <a:rPr lang="en-US" b="1" dirty="0" smtClean="0"/>
              <a:t>Stronger:</a:t>
            </a:r>
          </a:p>
          <a:p>
            <a:pPr marL="0" indent="0">
              <a:buNone/>
            </a:pPr>
            <a:r>
              <a:rPr lang="en-US" dirty="0" smtClean="0"/>
              <a:t>90% of graduating students should earn “acceptable” in each rubric category</a:t>
            </a:r>
            <a:endParaRPr lang="en-US" dirty="0"/>
          </a:p>
        </p:txBody>
      </p:sp>
    </p:spTree>
    <p:extLst>
      <p:ext uri="{BB962C8B-B14F-4D97-AF65-F5344CB8AC3E}">
        <p14:creationId xmlns:p14="http://schemas.microsoft.com/office/powerpoint/2010/main" val="2598645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a:t>
            </a:r>
            <a:endParaRPr lang="en-US" dirty="0"/>
          </a:p>
        </p:txBody>
      </p:sp>
      <p:sp>
        <p:nvSpPr>
          <p:cNvPr id="3" name="Content Placeholder 2"/>
          <p:cNvSpPr>
            <a:spLocks noGrp="1"/>
          </p:cNvSpPr>
          <p:nvPr>
            <p:ph idx="1"/>
          </p:nvPr>
        </p:nvSpPr>
        <p:spPr>
          <a:xfrm>
            <a:off x="457200" y="1600201"/>
            <a:ext cx="8229600" cy="4038600"/>
          </a:xfrm>
        </p:spPr>
        <p:txBody>
          <a:bodyPr>
            <a:normAutofit fontScale="85000" lnSpcReduction="20000"/>
          </a:bodyPr>
          <a:lstStyle/>
          <a:p>
            <a:r>
              <a:rPr lang="en-US" dirty="0" smtClean="0"/>
              <a:t>Provide the how, when, and where of data collection.</a:t>
            </a:r>
          </a:p>
          <a:p>
            <a:endParaRPr lang="en-US" b="1" dirty="0" smtClean="0"/>
          </a:p>
          <a:p>
            <a:pPr marL="0" indent="0">
              <a:buNone/>
            </a:pPr>
            <a:r>
              <a:rPr lang="en-US" b="1" dirty="0" smtClean="0"/>
              <a:t>Weaker:</a:t>
            </a:r>
          </a:p>
          <a:p>
            <a:pPr marL="0" indent="0">
              <a:buNone/>
            </a:pPr>
            <a:r>
              <a:rPr lang="en-US" dirty="0" smtClean="0"/>
              <a:t>Students conduct an experiment</a:t>
            </a:r>
          </a:p>
          <a:p>
            <a:pPr marL="0" indent="0">
              <a:buNone/>
            </a:pPr>
            <a:endParaRPr lang="en-US" dirty="0"/>
          </a:p>
          <a:p>
            <a:pPr marL="0" indent="0">
              <a:buNone/>
            </a:pPr>
            <a:r>
              <a:rPr lang="en-US" b="1" dirty="0" smtClean="0"/>
              <a:t>Stronger:</a:t>
            </a:r>
          </a:p>
          <a:p>
            <a:pPr marL="0" indent="0">
              <a:buNone/>
            </a:pPr>
            <a:r>
              <a:rPr lang="en-US" dirty="0" smtClean="0"/>
              <a:t>In Bio 242, 12 students conduct an experiment as the final project.  They submit a report which is evaluated by the instructor on each of the five criteria specified in the outcome.  All 12 students are second-year science majors.</a:t>
            </a:r>
            <a:endParaRPr lang="en-US" dirty="0"/>
          </a:p>
        </p:txBody>
      </p:sp>
    </p:spTree>
    <p:extLst>
      <p:ext uri="{BB962C8B-B14F-4D97-AF65-F5344CB8AC3E}">
        <p14:creationId xmlns:p14="http://schemas.microsoft.com/office/powerpoint/2010/main" val="367149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What were the scores on the assessment that you use to determine whether or not the outcome has been met.</a:t>
            </a:r>
          </a:p>
          <a:p>
            <a:pPr marL="0" indent="0">
              <a:buNone/>
            </a:pPr>
            <a:endParaRPr lang="en-US" dirty="0" smtClean="0"/>
          </a:p>
          <a:p>
            <a:pPr marL="0" indent="0">
              <a:buNone/>
            </a:pPr>
            <a:r>
              <a:rPr lang="en-US" b="1" dirty="0" smtClean="0"/>
              <a:t>Weaker:</a:t>
            </a:r>
          </a:p>
          <a:p>
            <a:pPr marL="0" indent="0">
              <a:buNone/>
            </a:pPr>
            <a:r>
              <a:rPr lang="en-US" dirty="0" smtClean="0"/>
              <a:t>Average score was a two.</a:t>
            </a:r>
          </a:p>
          <a:p>
            <a:pPr marL="0" indent="0">
              <a:buNone/>
            </a:pPr>
            <a:endParaRPr lang="en-US" dirty="0" smtClean="0"/>
          </a:p>
          <a:p>
            <a:pPr marL="0" indent="0">
              <a:buNone/>
            </a:pPr>
            <a:r>
              <a:rPr lang="en-US" b="1" dirty="0" smtClean="0"/>
              <a:t>Stronger:</a:t>
            </a:r>
          </a:p>
          <a:p>
            <a:pPr marL="0" indent="0">
              <a:buNone/>
            </a:pPr>
            <a:r>
              <a:rPr lang="en-US" dirty="0" smtClean="0"/>
              <a:t>12 students completed the assessment in spring 2012.  7 students scored acceptable on all five rubric criteria.  The remaining 5 students received scores of unacceptable on the “analysis of data” category.</a:t>
            </a:r>
            <a:endParaRPr lang="en-US" dirty="0"/>
          </a:p>
        </p:txBody>
      </p:sp>
    </p:spTree>
    <p:extLst>
      <p:ext uri="{BB962C8B-B14F-4D97-AF65-F5344CB8AC3E}">
        <p14:creationId xmlns:p14="http://schemas.microsoft.com/office/powerpoint/2010/main" val="1729935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What do the results tell you?  Were they good or bad?  From the results, did students meet the target for success?</a:t>
            </a:r>
          </a:p>
          <a:p>
            <a:pPr marL="0" indent="0">
              <a:buNone/>
            </a:pPr>
            <a:endParaRPr lang="en-US" b="1" dirty="0"/>
          </a:p>
          <a:p>
            <a:pPr marL="0" indent="0">
              <a:buNone/>
            </a:pPr>
            <a:r>
              <a:rPr lang="en-US" b="1" dirty="0" smtClean="0"/>
              <a:t>Weaker:</a:t>
            </a:r>
          </a:p>
          <a:p>
            <a:pPr marL="0" indent="0">
              <a:buNone/>
            </a:pPr>
            <a:r>
              <a:rPr lang="en-US" dirty="0" smtClean="0"/>
              <a:t>Students are improving.</a:t>
            </a:r>
          </a:p>
          <a:p>
            <a:pPr marL="0" indent="0">
              <a:buNone/>
            </a:pPr>
            <a:endParaRPr lang="en-US" dirty="0"/>
          </a:p>
          <a:p>
            <a:pPr marL="0" indent="0">
              <a:buNone/>
            </a:pPr>
            <a:r>
              <a:rPr lang="en-US" b="1" dirty="0" smtClean="0"/>
              <a:t>Stronger:</a:t>
            </a:r>
          </a:p>
          <a:p>
            <a:pPr marL="0" indent="0">
              <a:buNone/>
            </a:pPr>
            <a:r>
              <a:rPr lang="en-US" dirty="0" smtClean="0"/>
              <a:t>Results show that students generally do well in their ability to apply the scientific method, though more work needs to be done to help students analyze data more proficiently. Overall, the outcome was partially met, as students generally showed proficiency.</a:t>
            </a:r>
            <a:endParaRPr lang="en-US" dirty="0"/>
          </a:p>
        </p:txBody>
      </p:sp>
    </p:spTree>
    <p:extLst>
      <p:ext uri="{BB962C8B-B14F-4D97-AF65-F5344CB8AC3E}">
        <p14:creationId xmlns:p14="http://schemas.microsoft.com/office/powerpoint/2010/main" val="2249855079"/>
      </p:ext>
    </p:extLst>
  </p:cSld>
  <p:clrMapOvr>
    <a:masterClrMapping/>
  </p:clrMapOvr>
</p:sld>
</file>

<file path=ppt/theme/theme1.xml><?xml version="1.0" encoding="utf-8"?>
<a:theme xmlns:a="http://schemas.openxmlformats.org/drawingml/2006/main" name="Dabne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Dabney</Template>
  <TotalTime>270</TotalTime>
  <Words>752</Words>
  <Application>Microsoft Office PowerPoint</Application>
  <PresentationFormat>On-screen Show (4:3)</PresentationFormat>
  <Paragraphs>94</Paragraphs>
  <Slides>12</Slides>
  <Notes>3</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Dabney</vt:lpstr>
      <vt:lpstr>1_Office Theme</vt:lpstr>
      <vt:lpstr>Custom Design</vt:lpstr>
      <vt:lpstr>Why are we spending time writing assessment reports?</vt:lpstr>
      <vt:lpstr>Components of the Assessment Report</vt:lpstr>
      <vt:lpstr>Writing an effective assessment report</vt:lpstr>
      <vt:lpstr>Program-Level Student Learning Outcomes</vt:lpstr>
      <vt:lpstr>Assessment Methods</vt:lpstr>
      <vt:lpstr>Targets for Success</vt:lpstr>
      <vt:lpstr>Data Collection</vt:lpstr>
      <vt:lpstr>Results</vt:lpstr>
      <vt:lpstr>Interpretation</vt:lpstr>
      <vt:lpstr>Action Plan</vt:lpstr>
      <vt:lpstr>Distance Education</vt:lpstr>
      <vt:lpstr>Details</vt:lpstr>
    </vt:vector>
  </TitlesOfParts>
  <Company>Dabney S Lancaster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are we spending time writing assessment reports?</dc:title>
  <dc:creator>Christopher Orem</dc:creator>
  <cp:lastModifiedBy>Christopher Orem</cp:lastModifiedBy>
  <cp:revision>19</cp:revision>
  <cp:lastPrinted>2013-04-11T15:43:35Z</cp:lastPrinted>
  <dcterms:created xsi:type="dcterms:W3CDTF">2013-01-04T13:15:05Z</dcterms:created>
  <dcterms:modified xsi:type="dcterms:W3CDTF">2014-09-08T16:39:59Z</dcterms:modified>
</cp:coreProperties>
</file>